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0" r:id="rId2"/>
  </p:sldMasterIdLst>
  <p:notesMasterIdLst>
    <p:notesMasterId r:id="rId31"/>
  </p:notesMasterIdLst>
  <p:sldIdLst>
    <p:sldId id="701" r:id="rId3"/>
    <p:sldId id="838" r:id="rId4"/>
    <p:sldId id="788" r:id="rId5"/>
    <p:sldId id="826" r:id="rId6"/>
    <p:sldId id="827" r:id="rId7"/>
    <p:sldId id="828" r:id="rId8"/>
    <p:sldId id="830" r:id="rId9"/>
    <p:sldId id="831" r:id="rId10"/>
    <p:sldId id="832" r:id="rId11"/>
    <p:sldId id="833" r:id="rId12"/>
    <p:sldId id="793" r:id="rId13"/>
    <p:sldId id="792" r:id="rId14"/>
    <p:sldId id="785" r:id="rId15"/>
    <p:sldId id="817" r:id="rId16"/>
    <p:sldId id="818" r:id="rId17"/>
    <p:sldId id="819" r:id="rId18"/>
    <p:sldId id="820" r:id="rId19"/>
    <p:sldId id="821" r:id="rId20"/>
    <p:sldId id="822" r:id="rId21"/>
    <p:sldId id="823" r:id="rId22"/>
    <p:sldId id="786" r:id="rId23"/>
    <p:sldId id="787" r:id="rId24"/>
    <p:sldId id="824" r:id="rId25"/>
    <p:sldId id="825" r:id="rId26"/>
    <p:sldId id="835" r:id="rId27"/>
    <p:sldId id="836" r:id="rId28"/>
    <p:sldId id="837" r:id="rId29"/>
    <p:sldId id="779" r:id="rId30"/>
  </p:sldIdLst>
  <p:sldSz cx="10385425" cy="7254875"/>
  <p:notesSz cx="6797675" cy="9928225"/>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503238" indent="-46038"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1006475" indent="-92075"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511300" indent="-1397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2014538" indent="-185738"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285">
          <p15:clr>
            <a:srgbClr val="A4A3A4"/>
          </p15:clr>
        </p15:guide>
        <p15:guide id="2" pos="32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78"/>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3" autoAdjust="0"/>
  </p:normalViewPr>
  <p:slideViewPr>
    <p:cSldViewPr>
      <p:cViewPr varScale="1">
        <p:scale>
          <a:sx n="104" d="100"/>
          <a:sy n="104" d="100"/>
        </p:scale>
        <p:origin x="1422" y="114"/>
      </p:cViewPr>
      <p:guideLst>
        <p:guide orient="horz" pos="2285"/>
        <p:guide pos="3297"/>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Верхний колонтитул 1"/>
          <p:cNvSpPr>
            <a:spLocks noGrp="1" noChangeArrowheads="1"/>
          </p:cNvSpPr>
          <p:nvPr>
            <p:ph type="hdr" sz="quarter" idx="4294967295"/>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200">
                <a:ea typeface="SimSun" pitchFamily="2" charset="-122"/>
              </a:defRPr>
            </a:lvl1pPr>
          </a:lstStyle>
          <a:p>
            <a:pPr>
              <a:defRPr/>
            </a:pPr>
            <a:endParaRPr lang="ru-RU" altLang="en-US"/>
          </a:p>
        </p:txBody>
      </p:sp>
      <p:sp>
        <p:nvSpPr>
          <p:cNvPr id="3075" name="Дата 2"/>
          <p:cNvSpPr>
            <a:spLocks noGrp="1" noChangeArrowheads="1"/>
          </p:cNvSpPr>
          <p:nvPr>
            <p:ph type="dt" idx="1"/>
          </p:nvPr>
        </p:nvSpPr>
        <p:spPr bwMode="auto">
          <a:xfrm>
            <a:off x="3849688"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a:ea typeface="SimSun" pitchFamily="2" charset="-122"/>
              </a:defRPr>
            </a:lvl1pPr>
          </a:lstStyle>
          <a:p>
            <a:pPr>
              <a:defRPr/>
            </a:pPr>
            <a:fld id="{6A297631-4450-43BE-9649-AC536990CA59}" type="datetime1">
              <a:rPr lang="en-US"/>
              <a:pPr>
                <a:defRPr/>
              </a:pPr>
              <a:t>12/20/2017</a:t>
            </a:fld>
            <a:endParaRPr lang="ru-RU" altLang="en-US" sz="1200"/>
          </a:p>
        </p:txBody>
      </p:sp>
      <p:sp>
        <p:nvSpPr>
          <p:cNvPr id="29700" name="Образ слайда 3"/>
          <p:cNvSpPr>
            <a:spLocks noGrp="1" noRot="1" noChangeAspect="1" noChangeArrowheads="1"/>
          </p:cNvSpPr>
          <p:nvPr>
            <p:ph type="sldImg" idx="2"/>
          </p:nvPr>
        </p:nvSpPr>
        <p:spPr bwMode="auto">
          <a:xfrm>
            <a:off x="735013" y="744538"/>
            <a:ext cx="5327650" cy="3722687"/>
          </a:xfrm>
          <a:prstGeom prst="rect">
            <a:avLst/>
          </a:prstGeom>
          <a:noFill/>
          <a:ln w="9525">
            <a:noFill/>
            <a:miter lim="800000"/>
            <a:headEnd/>
            <a:tailEnd/>
          </a:ln>
        </p:spPr>
      </p:sp>
      <p:sp>
        <p:nvSpPr>
          <p:cNvPr id="3077" name="Заметки 4"/>
          <p:cNvSpPr>
            <a:spLocks noGrp="1" noRot="1" noChangeAspect="1" noChangeArrowheads="1"/>
          </p:cNvSpPr>
          <p:nvPr/>
        </p:nvSpPr>
        <p:spPr bwMode="auto">
          <a:xfrm>
            <a:off x="679450" y="4716463"/>
            <a:ext cx="5438775" cy="4467225"/>
          </a:xfrm>
          <a:prstGeom prst="rect">
            <a:avLst/>
          </a:prstGeom>
          <a:noFill/>
          <a:ln w="9525">
            <a:noFill/>
            <a:miter lim="800000"/>
            <a:headEnd/>
            <a:tailEnd/>
          </a:ln>
        </p:spPr>
        <p:txBody>
          <a:bodyPr anchor="ctr"/>
          <a:lstStyle/>
          <a:p>
            <a:pPr>
              <a:spcBef>
                <a:spcPct val="30000"/>
              </a:spcBef>
              <a:defRPr/>
            </a:pPr>
            <a:r>
              <a:rPr lang="ru-RU" altLang="en-US" sz="1200"/>
              <a:t>Образец текста</a:t>
            </a:r>
          </a:p>
          <a:p>
            <a:pPr>
              <a:spcBef>
                <a:spcPct val="30000"/>
              </a:spcBef>
              <a:defRPr/>
            </a:pPr>
            <a:r>
              <a:rPr lang="ru-RU" altLang="en-US" sz="1200"/>
              <a:t>Второй уровень</a:t>
            </a:r>
          </a:p>
          <a:p>
            <a:pPr>
              <a:spcBef>
                <a:spcPct val="30000"/>
              </a:spcBef>
              <a:defRPr/>
            </a:pPr>
            <a:r>
              <a:rPr lang="ru-RU" altLang="en-US" sz="1200"/>
              <a:t>Третий уровень</a:t>
            </a:r>
          </a:p>
          <a:p>
            <a:pPr>
              <a:spcBef>
                <a:spcPct val="30000"/>
              </a:spcBef>
              <a:defRPr/>
            </a:pPr>
            <a:r>
              <a:rPr lang="ru-RU" altLang="en-US" sz="1200"/>
              <a:t>Четвертый уровень</a:t>
            </a:r>
          </a:p>
          <a:p>
            <a:pPr>
              <a:spcBef>
                <a:spcPct val="30000"/>
              </a:spcBef>
              <a:defRPr/>
            </a:pPr>
            <a:r>
              <a:rPr lang="ru-RU" altLang="en-US" sz="1200"/>
              <a:t>Пятый уровень</a:t>
            </a:r>
          </a:p>
        </p:txBody>
      </p:sp>
      <p:sp>
        <p:nvSpPr>
          <p:cNvPr id="3078" name="Нижний колонтитул 5"/>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200">
                <a:ea typeface="SimSun" pitchFamily="2" charset="-122"/>
              </a:defRPr>
            </a:lvl1pPr>
          </a:lstStyle>
          <a:p>
            <a:pPr>
              <a:defRPr/>
            </a:pPr>
            <a:endParaRPr lang="ru-RU" altLang="en-US"/>
          </a:p>
        </p:txBody>
      </p:sp>
      <p:sp>
        <p:nvSpPr>
          <p:cNvPr id="3079" name="Номер слайда 6"/>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a:ea typeface="SimSun" pitchFamily="2" charset="-122"/>
              </a:defRPr>
            </a:lvl1pPr>
          </a:lstStyle>
          <a:p>
            <a:pPr>
              <a:defRPr/>
            </a:pPr>
            <a:fld id="{BC9FEDE9-A9EA-43BC-90EF-1310625F559F}" type="slidenum">
              <a:rPr lang="ru-RU" altLang="en-US"/>
              <a:pPr>
                <a:defRPr/>
              </a:pPr>
              <a:t>‹#›</a:t>
            </a:fld>
            <a:endParaRPr lang="ru-RU" altLang="en-US" sz="1200">
              <a:latin typeface="Calibri" pitchFamily="34" charset="0"/>
            </a:endParaRPr>
          </a:p>
        </p:txBody>
      </p:sp>
    </p:spTree>
    <p:extLst>
      <p:ext uri="{BB962C8B-B14F-4D97-AF65-F5344CB8AC3E}">
        <p14:creationId xmlns:p14="http://schemas.microsoft.com/office/powerpoint/2010/main" val="583958812"/>
      </p:ext>
    </p:extLst>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300" kern="1200">
        <a:solidFill>
          <a:schemeClr val="tx1"/>
        </a:solidFill>
        <a:latin typeface="Arial" pitchFamily="34" charset="0"/>
        <a:ea typeface="宋体" pitchFamily="2" charset="-122"/>
        <a:cs typeface="+mn-cs"/>
      </a:defRPr>
    </a:lvl1pPr>
    <a:lvl2pPr algn="l" defTabSz="0" rtl="0" eaLnBrk="0" fontAlgn="base" hangingPunct="0">
      <a:spcBef>
        <a:spcPct val="30000"/>
      </a:spcBef>
      <a:spcAft>
        <a:spcPct val="0"/>
      </a:spcAft>
      <a:defRPr sz="1300" kern="1200">
        <a:solidFill>
          <a:schemeClr val="tx1"/>
        </a:solidFill>
        <a:latin typeface="Arial" pitchFamily="34" charset="0"/>
        <a:ea typeface="宋体" pitchFamily="2" charset="-122"/>
        <a:cs typeface="+mn-cs"/>
      </a:defRPr>
    </a:lvl2pPr>
    <a:lvl3pPr algn="l" defTabSz="0" rtl="0" eaLnBrk="0" fontAlgn="base" hangingPunct="0">
      <a:spcBef>
        <a:spcPct val="30000"/>
      </a:spcBef>
      <a:spcAft>
        <a:spcPct val="0"/>
      </a:spcAft>
      <a:defRPr sz="1300" kern="1200">
        <a:solidFill>
          <a:schemeClr val="tx1"/>
        </a:solidFill>
        <a:latin typeface="Arial" pitchFamily="34" charset="0"/>
        <a:ea typeface="宋体" pitchFamily="2" charset="-122"/>
        <a:cs typeface="+mn-cs"/>
      </a:defRPr>
    </a:lvl3pPr>
    <a:lvl4pPr algn="l" defTabSz="0" rtl="0" eaLnBrk="0" fontAlgn="base" hangingPunct="0">
      <a:spcBef>
        <a:spcPct val="30000"/>
      </a:spcBef>
      <a:spcAft>
        <a:spcPct val="0"/>
      </a:spcAft>
      <a:defRPr sz="1300" kern="1200">
        <a:solidFill>
          <a:schemeClr val="tx1"/>
        </a:solidFill>
        <a:latin typeface="Arial" pitchFamily="34" charset="0"/>
        <a:ea typeface="宋体" pitchFamily="2" charset="-122"/>
        <a:cs typeface="+mn-cs"/>
      </a:defRPr>
    </a:lvl4pPr>
    <a:lvl5pPr algn="l" defTabSz="0" rtl="0" eaLnBrk="0" fontAlgn="base" hangingPunct="0">
      <a:spcBef>
        <a:spcPct val="30000"/>
      </a:spcBef>
      <a:spcAft>
        <a:spcPct val="0"/>
      </a:spcAft>
      <a:defRPr sz="1300" kern="1200">
        <a:solidFill>
          <a:schemeClr val="tx1"/>
        </a:solidFill>
        <a:latin typeface="Arial" pitchFamily="34" charset="0"/>
        <a:ea typeface="宋体" pitchFamily="2" charset="-122"/>
        <a:cs typeface="+mn-cs"/>
      </a:defRPr>
    </a:lvl5pPr>
    <a:lvl6pPr marL="2519858" algn="l" defTabSz="1007943" rtl="0" eaLnBrk="1" latinLnBrk="0" hangingPunct="1">
      <a:defRPr sz="1300" kern="1200">
        <a:solidFill>
          <a:schemeClr val="tx1"/>
        </a:solidFill>
        <a:latin typeface="+mn-lt"/>
        <a:ea typeface="+mn-ea"/>
        <a:cs typeface="+mn-cs"/>
      </a:defRPr>
    </a:lvl6pPr>
    <a:lvl7pPr marL="3023829" algn="l" defTabSz="1007943" rtl="0" eaLnBrk="1" latinLnBrk="0" hangingPunct="1">
      <a:defRPr sz="1300" kern="1200">
        <a:solidFill>
          <a:schemeClr val="tx1"/>
        </a:solidFill>
        <a:latin typeface="+mn-lt"/>
        <a:ea typeface="+mn-ea"/>
        <a:cs typeface="+mn-cs"/>
      </a:defRPr>
    </a:lvl7pPr>
    <a:lvl8pPr marL="3527801" algn="l" defTabSz="1007943" rtl="0" eaLnBrk="1" latinLnBrk="0" hangingPunct="1">
      <a:defRPr sz="1300" kern="1200">
        <a:solidFill>
          <a:schemeClr val="tx1"/>
        </a:solidFill>
        <a:latin typeface="+mn-lt"/>
        <a:ea typeface="+mn-ea"/>
        <a:cs typeface="+mn-cs"/>
      </a:defRPr>
    </a:lvl8pPr>
    <a:lvl9pPr marL="4031772" algn="l" defTabSz="1007943"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9010" y="2253715"/>
            <a:ext cx="8827408" cy="1555096"/>
          </a:xfrm>
          <a:prstGeom prst="rect">
            <a:avLst/>
          </a:prstGeom>
        </p:spPr>
        <p:txBody>
          <a:bodyPr lIns="100794" tIns="50397" rIns="100794" bIns="50397"/>
          <a:lstStyle/>
          <a:p>
            <a:r>
              <a:rPr lang="ru-RU" smtClean="0"/>
              <a:t>Образец заголовка</a:t>
            </a:r>
            <a:endParaRPr lang="ru-RU"/>
          </a:p>
        </p:txBody>
      </p:sp>
      <p:sp>
        <p:nvSpPr>
          <p:cNvPr id="3" name="Подзаголовок 2"/>
          <p:cNvSpPr>
            <a:spLocks noGrp="1"/>
          </p:cNvSpPr>
          <p:nvPr>
            <p:ph type="subTitle" idx="1"/>
          </p:nvPr>
        </p:nvSpPr>
        <p:spPr>
          <a:xfrm>
            <a:off x="1558018" y="4111096"/>
            <a:ext cx="7269392" cy="1854024"/>
          </a:xfrm>
          <a:prstGeom prst="rect">
            <a:avLst/>
          </a:prstGeom>
        </p:spPr>
        <p:txBody>
          <a:bodyPr lIns="100794" tIns="50397" rIns="100794" bIns="50397"/>
          <a:lstStyle>
            <a:lvl1pPr marL="0" indent="0" algn="ctr">
              <a:buNone/>
              <a:defRPr/>
            </a:lvl1pPr>
            <a:lvl2pPr marL="503972" indent="0" algn="ctr">
              <a:buNone/>
              <a:defRPr/>
            </a:lvl2pPr>
            <a:lvl3pPr marL="1007943" indent="0" algn="ctr">
              <a:buNone/>
              <a:defRPr/>
            </a:lvl3pPr>
            <a:lvl4pPr marL="1511915" indent="0" algn="ctr">
              <a:buNone/>
              <a:defRPr/>
            </a:lvl4pPr>
            <a:lvl5pPr marL="2015886" indent="0" algn="ctr">
              <a:buNone/>
              <a:defRPr/>
            </a:lvl5pPr>
            <a:lvl6pPr marL="2519858" indent="0" algn="ctr">
              <a:buNone/>
              <a:defRPr/>
            </a:lvl6pPr>
            <a:lvl7pPr marL="3023829" indent="0" algn="ctr">
              <a:buNone/>
              <a:defRPr/>
            </a:lvl7pPr>
            <a:lvl8pPr marL="3527801" indent="0" algn="ctr">
              <a:buNone/>
              <a:defRPr/>
            </a:lvl8pPr>
            <a:lvl9pPr marL="4031772" indent="0" algn="ctr">
              <a:buNone/>
              <a:defRPr/>
            </a:lvl9pPr>
          </a:lstStyle>
          <a:p>
            <a:r>
              <a:rPr lang="ru-RU" smtClean="0"/>
              <a:t>Образец подзаголовка</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9340" y="290531"/>
            <a:ext cx="9346747" cy="1209146"/>
          </a:xfrm>
          <a:prstGeom prst="rect">
            <a:avLst/>
          </a:prstGeom>
        </p:spPr>
        <p:txBody>
          <a:bodyPr lIns="100794" tIns="50397" rIns="100794" bIns="50397"/>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19340" y="1692806"/>
            <a:ext cx="9346747" cy="4787882"/>
          </a:xfrm>
          <a:prstGeom prst="rect">
            <a:avLst/>
          </a:prstGeom>
        </p:spPr>
        <p:txBody>
          <a:bodyPr vert="eaVert" lIns="100794" tIns="50397" rIns="100794" bIns="50397"/>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530415" y="290533"/>
            <a:ext cx="2335672" cy="6190155"/>
          </a:xfrm>
          <a:prstGeom prst="rect">
            <a:avLst/>
          </a:prstGeom>
        </p:spPr>
        <p:txBody>
          <a:bodyPr vert="eaVert" lIns="100794" tIns="50397" rIns="100794" bIns="50397"/>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19339" y="290533"/>
            <a:ext cx="6881240" cy="6190155"/>
          </a:xfrm>
          <a:prstGeom prst="rect">
            <a:avLst/>
          </a:prstGeom>
        </p:spPr>
        <p:txBody>
          <a:bodyPr vert="eaVert" lIns="100794" tIns="50397" rIns="100794" bIns="50397"/>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9010" y="2253715"/>
            <a:ext cx="8827408" cy="1555096"/>
          </a:xfrm>
          <a:prstGeom prst="rect">
            <a:avLst/>
          </a:prstGeom>
        </p:spPr>
        <p:txBody>
          <a:bodyPr lIns="100794" tIns="50397" rIns="100794" bIns="50397"/>
          <a:lstStyle/>
          <a:p>
            <a:r>
              <a:rPr lang="ru-RU" smtClean="0"/>
              <a:t>Образец заголовка</a:t>
            </a:r>
            <a:endParaRPr lang="ru-RU"/>
          </a:p>
        </p:txBody>
      </p:sp>
      <p:sp>
        <p:nvSpPr>
          <p:cNvPr id="3" name="Подзаголовок 2"/>
          <p:cNvSpPr>
            <a:spLocks noGrp="1"/>
          </p:cNvSpPr>
          <p:nvPr>
            <p:ph type="subTitle" idx="1"/>
          </p:nvPr>
        </p:nvSpPr>
        <p:spPr>
          <a:xfrm>
            <a:off x="1558018" y="4111096"/>
            <a:ext cx="7269392" cy="1854024"/>
          </a:xfrm>
          <a:prstGeom prst="rect">
            <a:avLst/>
          </a:prstGeom>
        </p:spPr>
        <p:txBody>
          <a:bodyPr lIns="100794" tIns="50397" rIns="100794" bIns="50397"/>
          <a:lstStyle>
            <a:lvl1pPr marL="0" indent="0" algn="ctr">
              <a:buNone/>
              <a:defRPr/>
            </a:lvl1pPr>
            <a:lvl2pPr marL="503972" indent="0" algn="ctr">
              <a:buNone/>
              <a:defRPr/>
            </a:lvl2pPr>
            <a:lvl3pPr marL="1007943" indent="0" algn="ctr">
              <a:buNone/>
              <a:defRPr/>
            </a:lvl3pPr>
            <a:lvl4pPr marL="1511915" indent="0" algn="ctr">
              <a:buNone/>
              <a:defRPr/>
            </a:lvl4pPr>
            <a:lvl5pPr marL="2015886" indent="0" algn="ctr">
              <a:buNone/>
              <a:defRPr/>
            </a:lvl5pPr>
            <a:lvl6pPr marL="2519858" indent="0" algn="ctr">
              <a:buNone/>
              <a:defRPr/>
            </a:lvl6pPr>
            <a:lvl7pPr marL="3023829" indent="0" algn="ctr">
              <a:buNone/>
              <a:defRPr/>
            </a:lvl7pPr>
            <a:lvl8pPr marL="3527801" indent="0" algn="ctr">
              <a:buNone/>
              <a:defRPr/>
            </a:lvl8pPr>
            <a:lvl9pPr marL="4031772" indent="0" algn="ctr">
              <a:buNone/>
              <a:defRPr/>
            </a:lvl9pPr>
          </a:lstStyle>
          <a:p>
            <a:r>
              <a:rPr lang="ru-RU" smtClean="0"/>
              <a:t>Образец подзаголовка</a:t>
            </a: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9340" y="290531"/>
            <a:ext cx="9346747" cy="1209146"/>
          </a:xfrm>
          <a:prstGeom prst="rect">
            <a:avLst/>
          </a:prstGeom>
        </p:spPr>
        <p:txBody>
          <a:bodyPr lIns="100794" tIns="50397" rIns="100794" bIns="50397"/>
          <a:lstStyle/>
          <a:p>
            <a:r>
              <a:rPr lang="ru-RU" smtClean="0"/>
              <a:t>Образец заголовка</a:t>
            </a:r>
            <a:endParaRPr lang="ru-RU"/>
          </a:p>
        </p:txBody>
      </p:sp>
      <p:sp>
        <p:nvSpPr>
          <p:cNvPr id="3" name="Содержимое 2"/>
          <p:cNvSpPr>
            <a:spLocks noGrp="1"/>
          </p:cNvSpPr>
          <p:nvPr>
            <p:ph idx="1"/>
          </p:nvPr>
        </p:nvSpPr>
        <p:spPr>
          <a:xfrm>
            <a:off x="519340" y="1692806"/>
            <a:ext cx="9346747" cy="4787882"/>
          </a:xfrm>
          <a:prstGeom prst="rect">
            <a:avLst/>
          </a:prstGeom>
        </p:spPr>
        <p:txBody>
          <a:bodyPr lIns="100794" tIns="50397" rIns="100794" bIns="50397"/>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0935" y="4661930"/>
            <a:ext cx="8827408" cy="1440899"/>
          </a:xfrm>
          <a:prstGeom prst="rect">
            <a:avLst/>
          </a:prstGeom>
        </p:spPr>
        <p:txBody>
          <a:bodyPr lIns="100794" tIns="50397" rIns="100794" bIns="50397"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820935" y="3074926"/>
            <a:ext cx="8827408" cy="1587003"/>
          </a:xfrm>
          <a:prstGeom prst="rect">
            <a:avLst/>
          </a:prstGeom>
        </p:spPr>
        <p:txBody>
          <a:bodyPr lIns="100794" tIns="50397" rIns="100794" bIns="50397" anchor="b"/>
          <a:lstStyle>
            <a:lvl1pPr marL="0" indent="0">
              <a:buNone/>
              <a:defRPr sz="2200"/>
            </a:lvl1pPr>
            <a:lvl2pPr marL="503972" indent="0">
              <a:buNone/>
              <a:defRPr sz="2000"/>
            </a:lvl2pPr>
            <a:lvl3pPr marL="1007943" indent="0">
              <a:buNone/>
              <a:defRPr sz="1800"/>
            </a:lvl3pPr>
            <a:lvl4pPr marL="1511915" indent="0">
              <a:buNone/>
              <a:defRPr sz="1500"/>
            </a:lvl4pPr>
            <a:lvl5pPr marL="2015886" indent="0">
              <a:buNone/>
              <a:defRPr sz="1500"/>
            </a:lvl5pPr>
            <a:lvl6pPr marL="2519858" indent="0">
              <a:buNone/>
              <a:defRPr sz="1500"/>
            </a:lvl6pPr>
            <a:lvl7pPr marL="3023829" indent="0">
              <a:buNone/>
              <a:defRPr sz="1500"/>
            </a:lvl7pPr>
            <a:lvl8pPr marL="3527801" indent="0">
              <a:buNone/>
              <a:defRPr sz="1500"/>
            </a:lvl8pPr>
            <a:lvl9pPr marL="4031772" indent="0">
              <a:buNone/>
              <a:defRPr sz="1500"/>
            </a:lvl9pPr>
          </a:lstStyle>
          <a:p>
            <a:pPr lvl="0"/>
            <a:r>
              <a:rPr lang="ru-RU" smtClean="0"/>
              <a:t>Образец текста</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9340" y="290531"/>
            <a:ext cx="9346747" cy="1209146"/>
          </a:xfrm>
          <a:prstGeom prst="rect">
            <a:avLst/>
          </a:prstGeom>
        </p:spPr>
        <p:txBody>
          <a:bodyPr lIns="100794" tIns="50397" rIns="100794" bIns="50397"/>
          <a:lstStyle/>
          <a:p>
            <a:r>
              <a:rPr lang="ru-RU" smtClean="0"/>
              <a:t>Образец заголовка</a:t>
            </a:r>
            <a:endParaRPr lang="ru-RU"/>
          </a:p>
        </p:txBody>
      </p:sp>
      <p:sp>
        <p:nvSpPr>
          <p:cNvPr id="3" name="Содержимое 2"/>
          <p:cNvSpPr>
            <a:spLocks noGrp="1"/>
          </p:cNvSpPr>
          <p:nvPr>
            <p:ph sz="half" idx="1"/>
          </p:nvPr>
        </p:nvSpPr>
        <p:spPr>
          <a:xfrm>
            <a:off x="519340" y="1692806"/>
            <a:ext cx="4607780" cy="4787882"/>
          </a:xfrm>
          <a:prstGeom prst="rect">
            <a:avLst/>
          </a:prstGeom>
        </p:spPr>
        <p:txBody>
          <a:bodyPr lIns="100794" tIns="50397" rIns="100794" bIns="50397"/>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256954" y="1692806"/>
            <a:ext cx="4609132" cy="4787882"/>
          </a:xfrm>
          <a:prstGeom prst="rect">
            <a:avLst/>
          </a:prstGeom>
        </p:spPr>
        <p:txBody>
          <a:bodyPr lIns="100794" tIns="50397" rIns="100794" bIns="50397"/>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9340" y="290531"/>
            <a:ext cx="9346747" cy="1209146"/>
          </a:xfrm>
          <a:prstGeom prst="rect">
            <a:avLst/>
          </a:prstGeom>
        </p:spPr>
        <p:txBody>
          <a:bodyPr lIns="100794" tIns="50397" rIns="100794" bIns="50397"/>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19339" y="1623951"/>
            <a:ext cx="4588846" cy="676785"/>
          </a:xfrm>
          <a:prstGeom prst="rect">
            <a:avLst/>
          </a:prstGeom>
        </p:spPr>
        <p:txBody>
          <a:bodyPr lIns="100794" tIns="50397" rIns="100794" bIns="50397" anchor="b"/>
          <a:lstStyle>
            <a:lvl1pPr marL="0" indent="0">
              <a:buNone/>
              <a:defRPr sz="26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ru-RU" smtClean="0"/>
              <a:t>Образец текста</a:t>
            </a:r>
          </a:p>
        </p:txBody>
      </p:sp>
      <p:sp>
        <p:nvSpPr>
          <p:cNvPr id="4" name="Содержимое 3"/>
          <p:cNvSpPr>
            <a:spLocks noGrp="1"/>
          </p:cNvSpPr>
          <p:nvPr>
            <p:ph sz="half" idx="2"/>
          </p:nvPr>
        </p:nvSpPr>
        <p:spPr>
          <a:xfrm>
            <a:off x="519339" y="2300736"/>
            <a:ext cx="4588846" cy="4179951"/>
          </a:xfrm>
          <a:prstGeom prst="rect">
            <a:avLst/>
          </a:prstGeom>
        </p:spPr>
        <p:txBody>
          <a:bodyPr lIns="100794" tIns="50397" rIns="100794" bIns="50397"/>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275889" y="1623951"/>
            <a:ext cx="4590198" cy="676785"/>
          </a:xfrm>
          <a:prstGeom prst="rect">
            <a:avLst/>
          </a:prstGeom>
        </p:spPr>
        <p:txBody>
          <a:bodyPr lIns="100794" tIns="50397" rIns="100794" bIns="50397" anchor="b"/>
          <a:lstStyle>
            <a:lvl1pPr marL="0" indent="0">
              <a:buNone/>
              <a:defRPr sz="26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ru-RU" smtClean="0"/>
              <a:t>Образец текста</a:t>
            </a:r>
          </a:p>
        </p:txBody>
      </p:sp>
      <p:sp>
        <p:nvSpPr>
          <p:cNvPr id="6" name="Содержимое 5"/>
          <p:cNvSpPr>
            <a:spLocks noGrp="1"/>
          </p:cNvSpPr>
          <p:nvPr>
            <p:ph sz="quarter" idx="4"/>
          </p:nvPr>
        </p:nvSpPr>
        <p:spPr>
          <a:xfrm>
            <a:off x="5275889" y="2300736"/>
            <a:ext cx="4590198" cy="4179951"/>
          </a:xfrm>
          <a:prstGeom prst="rect">
            <a:avLst/>
          </a:prstGeom>
        </p:spPr>
        <p:txBody>
          <a:bodyPr lIns="100794" tIns="50397" rIns="100794" bIns="50397"/>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9340" y="290531"/>
            <a:ext cx="9346747" cy="1209146"/>
          </a:xfrm>
          <a:prstGeom prst="rect">
            <a:avLst/>
          </a:prstGeom>
        </p:spPr>
        <p:txBody>
          <a:bodyPr lIns="100794" tIns="50397" rIns="100794" bIns="50397"/>
          <a:lstStyle/>
          <a:p>
            <a:r>
              <a:rPr lang="ru-RU" smtClean="0"/>
              <a:t>Образец заголовка</a:t>
            </a:r>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9339" y="288852"/>
            <a:ext cx="3416276" cy="1229298"/>
          </a:xfrm>
          <a:prstGeom prst="rect">
            <a:avLst/>
          </a:prstGeom>
        </p:spPr>
        <p:txBody>
          <a:bodyPr lIns="100794" tIns="50397" rIns="100794" bIns="50397" anchor="b"/>
          <a:lstStyle>
            <a:lvl1pPr algn="l">
              <a:defRPr sz="2200" b="1"/>
            </a:lvl1pPr>
          </a:lstStyle>
          <a:p>
            <a:r>
              <a:rPr lang="ru-RU" smtClean="0"/>
              <a:t>Образец заголовка</a:t>
            </a:r>
            <a:endParaRPr lang="ru-RU"/>
          </a:p>
        </p:txBody>
      </p:sp>
      <p:sp>
        <p:nvSpPr>
          <p:cNvPr id="3" name="Содержимое 2"/>
          <p:cNvSpPr>
            <a:spLocks noGrp="1"/>
          </p:cNvSpPr>
          <p:nvPr>
            <p:ph idx="1"/>
          </p:nvPr>
        </p:nvSpPr>
        <p:spPr>
          <a:xfrm>
            <a:off x="4060041" y="288853"/>
            <a:ext cx="5806047" cy="6191835"/>
          </a:xfrm>
          <a:prstGeom prst="rect">
            <a:avLst/>
          </a:prstGeom>
        </p:spPr>
        <p:txBody>
          <a:bodyPr lIns="100794" tIns="50397" rIns="100794" bIns="50397"/>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19339" y="1518151"/>
            <a:ext cx="3416276" cy="4962537"/>
          </a:xfrm>
          <a:prstGeom prst="rect">
            <a:avLst/>
          </a:prstGeom>
        </p:spPr>
        <p:txBody>
          <a:bodyPr lIns="100794" tIns="50397" rIns="100794" bIns="50397"/>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ru-RU" smtClean="0"/>
              <a:t>Образец текста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9340" y="290531"/>
            <a:ext cx="9346747" cy="1209146"/>
          </a:xfrm>
          <a:prstGeom prst="rect">
            <a:avLst/>
          </a:prstGeom>
        </p:spPr>
        <p:txBody>
          <a:bodyPr lIns="100794" tIns="50397" rIns="100794" bIns="50397"/>
          <a:lstStyle/>
          <a:p>
            <a:r>
              <a:rPr lang="ru-RU" smtClean="0"/>
              <a:t>Образец заголовка</a:t>
            </a:r>
            <a:endParaRPr lang="ru-RU"/>
          </a:p>
        </p:txBody>
      </p:sp>
      <p:sp>
        <p:nvSpPr>
          <p:cNvPr id="3" name="Содержимое 2"/>
          <p:cNvSpPr>
            <a:spLocks noGrp="1"/>
          </p:cNvSpPr>
          <p:nvPr>
            <p:ph idx="1"/>
          </p:nvPr>
        </p:nvSpPr>
        <p:spPr>
          <a:xfrm>
            <a:off x="519340" y="1692806"/>
            <a:ext cx="9346747" cy="4787882"/>
          </a:xfrm>
          <a:prstGeom prst="rect">
            <a:avLst/>
          </a:prstGeom>
        </p:spPr>
        <p:txBody>
          <a:bodyPr lIns="100794" tIns="50397" rIns="100794" bIns="50397"/>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5430" y="5078413"/>
            <a:ext cx="6232066" cy="599535"/>
          </a:xfrm>
          <a:prstGeom prst="rect">
            <a:avLst/>
          </a:prstGeom>
        </p:spPr>
        <p:txBody>
          <a:bodyPr lIns="100794" tIns="50397" rIns="100794" bIns="50397"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2035430" y="648237"/>
            <a:ext cx="6232066" cy="4352925"/>
          </a:xfrm>
          <a:prstGeom prst="rect">
            <a:avLst/>
          </a:prstGeom>
        </p:spPr>
        <p:txBody>
          <a:bodyPr lIns="100794" tIns="50397" rIns="100794" bIns="50397"/>
          <a:lstStyle>
            <a:lvl1pPr marL="0" indent="0">
              <a:buNone/>
              <a:defRPr sz="3500"/>
            </a:lvl1pPr>
            <a:lvl2pPr marL="503972" indent="0">
              <a:buNone/>
              <a:defRPr sz="3100"/>
            </a:lvl2pPr>
            <a:lvl3pPr marL="1007943" indent="0">
              <a:buNone/>
              <a:defRPr sz="260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pPr lvl="0"/>
            <a:endParaRPr lang="ru-RU" noProof="0" smtClean="0">
              <a:sym typeface="FontAwesome" charset="0"/>
            </a:endParaRPr>
          </a:p>
        </p:txBody>
      </p:sp>
      <p:sp>
        <p:nvSpPr>
          <p:cNvPr id="4" name="Текст 3"/>
          <p:cNvSpPr>
            <a:spLocks noGrp="1"/>
          </p:cNvSpPr>
          <p:nvPr>
            <p:ph type="body" sz="half" idx="2"/>
          </p:nvPr>
        </p:nvSpPr>
        <p:spPr>
          <a:xfrm>
            <a:off x="2035430" y="5677948"/>
            <a:ext cx="6232066" cy="851440"/>
          </a:xfrm>
          <a:prstGeom prst="rect">
            <a:avLst/>
          </a:prstGeom>
        </p:spPr>
        <p:txBody>
          <a:bodyPr lIns="100794" tIns="50397" rIns="100794" bIns="50397"/>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ru-RU" smtClean="0"/>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9340" y="290531"/>
            <a:ext cx="9346747" cy="1209146"/>
          </a:xfrm>
          <a:prstGeom prst="rect">
            <a:avLst/>
          </a:prstGeom>
        </p:spPr>
        <p:txBody>
          <a:bodyPr lIns="100794" tIns="50397" rIns="100794" bIns="50397"/>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19340" y="1692806"/>
            <a:ext cx="9346747" cy="4787882"/>
          </a:xfrm>
          <a:prstGeom prst="rect">
            <a:avLst/>
          </a:prstGeom>
        </p:spPr>
        <p:txBody>
          <a:bodyPr vert="eaVert" lIns="100794" tIns="50397" rIns="100794" bIns="50397"/>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530415" y="290533"/>
            <a:ext cx="2335672" cy="6190155"/>
          </a:xfrm>
          <a:prstGeom prst="rect">
            <a:avLst/>
          </a:prstGeom>
        </p:spPr>
        <p:txBody>
          <a:bodyPr vert="eaVert" lIns="100794" tIns="50397" rIns="100794" bIns="50397"/>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19339" y="290533"/>
            <a:ext cx="6881240" cy="6190155"/>
          </a:xfrm>
          <a:prstGeom prst="rect">
            <a:avLst/>
          </a:prstGeom>
        </p:spPr>
        <p:txBody>
          <a:bodyPr vert="eaVert" lIns="100794" tIns="50397" rIns="100794" bIns="50397"/>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0935" y="4661930"/>
            <a:ext cx="8827408" cy="1440899"/>
          </a:xfrm>
          <a:prstGeom prst="rect">
            <a:avLst/>
          </a:prstGeom>
        </p:spPr>
        <p:txBody>
          <a:bodyPr lIns="100794" tIns="50397" rIns="100794" bIns="50397"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820935" y="3074926"/>
            <a:ext cx="8827408" cy="1587003"/>
          </a:xfrm>
          <a:prstGeom prst="rect">
            <a:avLst/>
          </a:prstGeom>
        </p:spPr>
        <p:txBody>
          <a:bodyPr lIns="100794" tIns="50397" rIns="100794" bIns="50397" anchor="b"/>
          <a:lstStyle>
            <a:lvl1pPr marL="0" indent="0">
              <a:buNone/>
              <a:defRPr sz="2200"/>
            </a:lvl1pPr>
            <a:lvl2pPr marL="503972" indent="0">
              <a:buNone/>
              <a:defRPr sz="2000"/>
            </a:lvl2pPr>
            <a:lvl3pPr marL="1007943" indent="0">
              <a:buNone/>
              <a:defRPr sz="1800"/>
            </a:lvl3pPr>
            <a:lvl4pPr marL="1511915" indent="0">
              <a:buNone/>
              <a:defRPr sz="1500"/>
            </a:lvl4pPr>
            <a:lvl5pPr marL="2015886" indent="0">
              <a:buNone/>
              <a:defRPr sz="1500"/>
            </a:lvl5pPr>
            <a:lvl6pPr marL="2519858" indent="0">
              <a:buNone/>
              <a:defRPr sz="1500"/>
            </a:lvl6pPr>
            <a:lvl7pPr marL="3023829" indent="0">
              <a:buNone/>
              <a:defRPr sz="1500"/>
            </a:lvl7pPr>
            <a:lvl8pPr marL="3527801" indent="0">
              <a:buNone/>
              <a:defRPr sz="1500"/>
            </a:lvl8pPr>
            <a:lvl9pPr marL="4031772" indent="0">
              <a:buNone/>
              <a:defRPr sz="15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9340" y="290531"/>
            <a:ext cx="9346747" cy="1209146"/>
          </a:xfrm>
          <a:prstGeom prst="rect">
            <a:avLst/>
          </a:prstGeom>
        </p:spPr>
        <p:txBody>
          <a:bodyPr lIns="100794" tIns="50397" rIns="100794" bIns="50397"/>
          <a:lstStyle/>
          <a:p>
            <a:r>
              <a:rPr lang="ru-RU" smtClean="0"/>
              <a:t>Образец заголовка</a:t>
            </a:r>
            <a:endParaRPr lang="ru-RU"/>
          </a:p>
        </p:txBody>
      </p:sp>
      <p:sp>
        <p:nvSpPr>
          <p:cNvPr id="3" name="Содержимое 2"/>
          <p:cNvSpPr>
            <a:spLocks noGrp="1"/>
          </p:cNvSpPr>
          <p:nvPr>
            <p:ph sz="half" idx="1"/>
          </p:nvPr>
        </p:nvSpPr>
        <p:spPr>
          <a:xfrm>
            <a:off x="519340" y="1692806"/>
            <a:ext cx="4607780" cy="4787882"/>
          </a:xfrm>
          <a:prstGeom prst="rect">
            <a:avLst/>
          </a:prstGeom>
        </p:spPr>
        <p:txBody>
          <a:bodyPr lIns="100794" tIns="50397" rIns="100794" bIns="50397"/>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256954" y="1692806"/>
            <a:ext cx="4609132" cy="4787882"/>
          </a:xfrm>
          <a:prstGeom prst="rect">
            <a:avLst/>
          </a:prstGeom>
        </p:spPr>
        <p:txBody>
          <a:bodyPr lIns="100794" tIns="50397" rIns="100794" bIns="50397"/>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9340" y="290531"/>
            <a:ext cx="9346747" cy="1209146"/>
          </a:xfrm>
          <a:prstGeom prst="rect">
            <a:avLst/>
          </a:prstGeom>
        </p:spPr>
        <p:txBody>
          <a:bodyPr lIns="100794" tIns="50397" rIns="100794" bIns="50397"/>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19339" y="1623951"/>
            <a:ext cx="4588846" cy="676785"/>
          </a:xfrm>
          <a:prstGeom prst="rect">
            <a:avLst/>
          </a:prstGeom>
        </p:spPr>
        <p:txBody>
          <a:bodyPr lIns="100794" tIns="50397" rIns="100794" bIns="50397" anchor="b"/>
          <a:lstStyle>
            <a:lvl1pPr marL="0" indent="0">
              <a:buNone/>
              <a:defRPr sz="26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ru-RU" smtClean="0"/>
              <a:t>Образец текста</a:t>
            </a:r>
          </a:p>
        </p:txBody>
      </p:sp>
      <p:sp>
        <p:nvSpPr>
          <p:cNvPr id="4" name="Содержимое 3"/>
          <p:cNvSpPr>
            <a:spLocks noGrp="1"/>
          </p:cNvSpPr>
          <p:nvPr>
            <p:ph sz="half" idx="2"/>
          </p:nvPr>
        </p:nvSpPr>
        <p:spPr>
          <a:xfrm>
            <a:off x="519339" y="2300736"/>
            <a:ext cx="4588846" cy="4179951"/>
          </a:xfrm>
          <a:prstGeom prst="rect">
            <a:avLst/>
          </a:prstGeom>
        </p:spPr>
        <p:txBody>
          <a:bodyPr lIns="100794" tIns="50397" rIns="100794" bIns="50397"/>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275889" y="1623951"/>
            <a:ext cx="4590198" cy="676785"/>
          </a:xfrm>
          <a:prstGeom prst="rect">
            <a:avLst/>
          </a:prstGeom>
        </p:spPr>
        <p:txBody>
          <a:bodyPr lIns="100794" tIns="50397" rIns="100794" bIns="50397" anchor="b"/>
          <a:lstStyle>
            <a:lvl1pPr marL="0" indent="0">
              <a:buNone/>
              <a:defRPr sz="26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ru-RU" smtClean="0"/>
              <a:t>Образец текста</a:t>
            </a:r>
          </a:p>
        </p:txBody>
      </p:sp>
      <p:sp>
        <p:nvSpPr>
          <p:cNvPr id="6" name="Содержимое 5"/>
          <p:cNvSpPr>
            <a:spLocks noGrp="1"/>
          </p:cNvSpPr>
          <p:nvPr>
            <p:ph sz="quarter" idx="4"/>
          </p:nvPr>
        </p:nvSpPr>
        <p:spPr>
          <a:xfrm>
            <a:off x="5275889" y="2300736"/>
            <a:ext cx="4590198" cy="4179951"/>
          </a:xfrm>
          <a:prstGeom prst="rect">
            <a:avLst/>
          </a:prstGeom>
        </p:spPr>
        <p:txBody>
          <a:bodyPr lIns="100794" tIns="50397" rIns="100794" bIns="50397"/>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9340" y="290531"/>
            <a:ext cx="9346747" cy="1209146"/>
          </a:xfrm>
          <a:prstGeom prst="rect">
            <a:avLst/>
          </a:prstGeom>
        </p:spPr>
        <p:txBody>
          <a:bodyPr lIns="100794" tIns="50397" rIns="100794" bIns="50397"/>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9339" y="288852"/>
            <a:ext cx="3416276" cy="1229298"/>
          </a:xfrm>
          <a:prstGeom prst="rect">
            <a:avLst/>
          </a:prstGeom>
        </p:spPr>
        <p:txBody>
          <a:bodyPr lIns="100794" tIns="50397" rIns="100794" bIns="50397" anchor="b"/>
          <a:lstStyle>
            <a:lvl1pPr algn="l">
              <a:defRPr sz="2200" b="1"/>
            </a:lvl1pPr>
          </a:lstStyle>
          <a:p>
            <a:r>
              <a:rPr lang="ru-RU" smtClean="0"/>
              <a:t>Образец заголовка</a:t>
            </a:r>
            <a:endParaRPr lang="ru-RU"/>
          </a:p>
        </p:txBody>
      </p:sp>
      <p:sp>
        <p:nvSpPr>
          <p:cNvPr id="3" name="Содержимое 2"/>
          <p:cNvSpPr>
            <a:spLocks noGrp="1"/>
          </p:cNvSpPr>
          <p:nvPr>
            <p:ph idx="1"/>
          </p:nvPr>
        </p:nvSpPr>
        <p:spPr>
          <a:xfrm>
            <a:off x="4060041" y="288853"/>
            <a:ext cx="5806047" cy="6191835"/>
          </a:xfrm>
          <a:prstGeom prst="rect">
            <a:avLst/>
          </a:prstGeom>
        </p:spPr>
        <p:txBody>
          <a:bodyPr lIns="100794" tIns="50397" rIns="100794" bIns="50397"/>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19339" y="1518151"/>
            <a:ext cx="3416276" cy="4962537"/>
          </a:xfrm>
          <a:prstGeom prst="rect">
            <a:avLst/>
          </a:prstGeom>
        </p:spPr>
        <p:txBody>
          <a:bodyPr lIns="100794" tIns="50397" rIns="100794" bIns="50397"/>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5430" y="5078413"/>
            <a:ext cx="6232066" cy="599535"/>
          </a:xfrm>
          <a:prstGeom prst="rect">
            <a:avLst/>
          </a:prstGeom>
        </p:spPr>
        <p:txBody>
          <a:bodyPr lIns="100794" tIns="50397" rIns="100794" bIns="50397"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2035430" y="648237"/>
            <a:ext cx="6232066" cy="4352925"/>
          </a:xfrm>
          <a:prstGeom prst="rect">
            <a:avLst/>
          </a:prstGeom>
        </p:spPr>
        <p:txBody>
          <a:bodyPr lIns="100794" tIns="50397" rIns="100794" bIns="50397"/>
          <a:lstStyle>
            <a:lvl1pPr marL="0" indent="0">
              <a:buNone/>
              <a:defRPr sz="3500"/>
            </a:lvl1pPr>
            <a:lvl2pPr marL="503972" indent="0">
              <a:buNone/>
              <a:defRPr sz="3100"/>
            </a:lvl2pPr>
            <a:lvl3pPr marL="1007943" indent="0">
              <a:buNone/>
              <a:defRPr sz="260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pPr lvl="0"/>
            <a:endParaRPr lang="ru-RU" noProof="0" smtClean="0">
              <a:sym typeface="Arial" pitchFamily="34" charset="0"/>
            </a:endParaRPr>
          </a:p>
        </p:txBody>
      </p:sp>
      <p:sp>
        <p:nvSpPr>
          <p:cNvPr id="4" name="Текст 3"/>
          <p:cNvSpPr>
            <a:spLocks noGrp="1"/>
          </p:cNvSpPr>
          <p:nvPr>
            <p:ph type="body" sz="half" idx="2"/>
          </p:nvPr>
        </p:nvSpPr>
        <p:spPr>
          <a:xfrm>
            <a:off x="2035430" y="5677948"/>
            <a:ext cx="6232066" cy="851440"/>
          </a:xfrm>
          <a:prstGeom prst="rect">
            <a:avLst/>
          </a:prstGeom>
        </p:spPr>
        <p:txBody>
          <a:bodyPr lIns="100794" tIns="50397" rIns="100794" bIns="50397"/>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Объект 1"/>
          <p:cNvPicPr>
            <a:picLocks noChangeAspect="1" noChangeArrowheads="1"/>
          </p:cNvPicPr>
          <p:nvPr/>
        </p:nvPicPr>
        <p:blipFill>
          <a:blip r:embed="rId13"/>
          <a:srcRect/>
          <a:stretch>
            <a:fillRect/>
          </a:stretch>
        </p:blipFill>
        <p:spPr bwMode="auto">
          <a:xfrm>
            <a:off x="1588" y="1588"/>
            <a:ext cx="1587" cy="1587"/>
          </a:xfrm>
          <a:prstGeom prst="rect">
            <a:avLst/>
          </a:prstGeom>
          <a:noFill/>
          <a:ln w="9525">
            <a:noFill/>
            <a:miter lim="800000"/>
            <a:headEnd/>
            <a:tailEnd/>
          </a:ln>
        </p:spPr>
      </p:pic>
      <p:pic>
        <p:nvPicPr>
          <p:cNvPr id="1027" name="Рисунок 4"/>
          <p:cNvPicPr>
            <a:picLocks noChangeAspect="1" noChangeArrowheads="1"/>
          </p:cNvPicPr>
          <p:nvPr/>
        </p:nvPicPr>
        <p:blipFill>
          <a:blip r:embed="rId14" cstate="print"/>
          <a:srcRect/>
          <a:stretch>
            <a:fillRect/>
          </a:stretch>
        </p:blipFill>
        <p:spPr bwMode="auto">
          <a:xfrm>
            <a:off x="4108450" y="2311400"/>
            <a:ext cx="2168525" cy="2632075"/>
          </a:xfrm>
          <a:prstGeom prst="rect">
            <a:avLst/>
          </a:prstGeom>
          <a:noFill/>
          <a:ln w="9525">
            <a:noFill/>
            <a:miter lim="800000"/>
            <a:headEnd/>
            <a:tailEnd/>
          </a:ln>
        </p:spPr>
      </p:pic>
      <p:sp>
        <p:nvSpPr>
          <p:cNvPr id="1028" name="Прямая соединительная линия 3"/>
          <p:cNvSpPr>
            <a:spLocks noChangeShapeType="1"/>
          </p:cNvSpPr>
          <p:nvPr/>
        </p:nvSpPr>
        <p:spPr bwMode="auto">
          <a:xfrm>
            <a:off x="287338" y="6946900"/>
            <a:ext cx="9810750" cy="1588"/>
          </a:xfrm>
          <a:prstGeom prst="line">
            <a:avLst/>
          </a:prstGeom>
          <a:noFill/>
          <a:ln w="31750" cap="rnd" cmpd="sng">
            <a:solidFill>
              <a:srgbClr val="004A7A"/>
            </a:solidFill>
            <a:round/>
            <a:headEnd/>
            <a:tailEnd/>
          </a:ln>
        </p:spPr>
        <p:txBody>
          <a:bodyPr lIns="100794" tIns="50397" rIns="100794" bIns="50397"/>
          <a:lstStyle/>
          <a:p>
            <a:pPr>
              <a:defRPr/>
            </a:pPr>
            <a:endParaRPr lang="ru-RU">
              <a:ea typeface="SimSun" pitchFamily="2" charset="-122"/>
            </a:endParaRPr>
          </a:p>
        </p:txBody>
      </p:sp>
      <p:sp>
        <p:nvSpPr>
          <p:cNvPr id="1029" name="TextBox 4"/>
          <p:cNvSpPr>
            <a:spLocks noChangeArrowheads="1"/>
          </p:cNvSpPr>
          <p:nvPr/>
        </p:nvSpPr>
        <p:spPr bwMode="auto">
          <a:xfrm>
            <a:off x="3365500" y="6946900"/>
            <a:ext cx="3654425" cy="225425"/>
          </a:xfrm>
          <a:prstGeom prst="rect">
            <a:avLst/>
          </a:prstGeom>
          <a:noFill/>
          <a:ln w="9525">
            <a:noFill/>
            <a:miter lim="800000"/>
            <a:headEnd/>
            <a:tailEnd/>
          </a:ln>
        </p:spPr>
        <p:txBody>
          <a:bodyPr lIns="100794" tIns="50397" rIns="100794" bIns="50397">
            <a:spAutoFit/>
          </a:bodyPr>
          <a:lstStyle/>
          <a:p>
            <a:pPr algn="ctr" eaLnBrk="1" hangingPunct="1">
              <a:defRPr/>
            </a:pPr>
            <a:r>
              <a:rPr lang="ru-RU" altLang="en-US" sz="800" b="1" dirty="0">
                <a:solidFill>
                  <a:srgbClr val="004C7E"/>
                </a:solidFill>
                <a:sym typeface="Arial" pitchFamily="34" charset="0"/>
              </a:rPr>
              <a:t>Палата предпринимателей г. </a:t>
            </a:r>
            <a:r>
              <a:rPr lang="ru-RU" altLang="en-US" sz="800" b="1" dirty="0" err="1">
                <a:solidFill>
                  <a:srgbClr val="004C7E"/>
                </a:solidFill>
                <a:sym typeface="Arial" pitchFamily="34" charset="0"/>
              </a:rPr>
              <a:t>Алматы</a:t>
            </a:r>
            <a:endParaRPr lang="ru-RU" altLang="en-US" sz="800" b="1" dirty="0">
              <a:solidFill>
                <a:srgbClr val="004C7E"/>
              </a:solidFill>
              <a:sym typeface="Arial" pitchFamily="34" charset="0"/>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rtl="0" eaLnBrk="0" fontAlgn="base" hangingPunct="0">
        <a:lnSpc>
          <a:spcPct val="90000"/>
        </a:lnSpc>
        <a:spcBef>
          <a:spcPct val="0"/>
        </a:spcBef>
        <a:spcAft>
          <a:spcPct val="0"/>
        </a:spcAft>
        <a:defRPr sz="4900">
          <a:solidFill>
            <a:schemeClr val="tx1"/>
          </a:solidFill>
          <a:latin typeface="+mj-lt"/>
          <a:ea typeface="+mj-ea"/>
          <a:cs typeface="+mj-cs"/>
          <a:sym typeface="Arial" pitchFamily="34" charset="0"/>
        </a:defRPr>
      </a:lvl1pPr>
      <a:lvl2pPr algn="l" rtl="0" eaLnBrk="0" fontAlgn="base" hangingPunct="0">
        <a:lnSpc>
          <a:spcPct val="90000"/>
        </a:lnSpc>
        <a:spcBef>
          <a:spcPct val="0"/>
        </a:spcBef>
        <a:spcAft>
          <a:spcPct val="0"/>
        </a:spcAft>
        <a:defRPr sz="4900">
          <a:solidFill>
            <a:schemeClr val="tx1"/>
          </a:solidFill>
          <a:latin typeface="Arial" pitchFamily="34" charset="0"/>
          <a:cs typeface="Arial" pitchFamily="34" charset="0"/>
          <a:sym typeface="Arial" pitchFamily="34" charset="0"/>
        </a:defRPr>
      </a:lvl2pPr>
      <a:lvl3pPr algn="l" rtl="0" eaLnBrk="0" fontAlgn="base" hangingPunct="0">
        <a:lnSpc>
          <a:spcPct val="90000"/>
        </a:lnSpc>
        <a:spcBef>
          <a:spcPct val="0"/>
        </a:spcBef>
        <a:spcAft>
          <a:spcPct val="0"/>
        </a:spcAft>
        <a:defRPr sz="4900">
          <a:solidFill>
            <a:schemeClr val="tx1"/>
          </a:solidFill>
          <a:latin typeface="Arial" pitchFamily="34" charset="0"/>
          <a:cs typeface="Arial" pitchFamily="34" charset="0"/>
          <a:sym typeface="Arial" pitchFamily="34" charset="0"/>
        </a:defRPr>
      </a:lvl3pPr>
      <a:lvl4pPr algn="l" rtl="0" eaLnBrk="0" fontAlgn="base" hangingPunct="0">
        <a:lnSpc>
          <a:spcPct val="90000"/>
        </a:lnSpc>
        <a:spcBef>
          <a:spcPct val="0"/>
        </a:spcBef>
        <a:spcAft>
          <a:spcPct val="0"/>
        </a:spcAft>
        <a:defRPr sz="4900">
          <a:solidFill>
            <a:schemeClr val="tx1"/>
          </a:solidFill>
          <a:latin typeface="Arial" pitchFamily="34" charset="0"/>
          <a:cs typeface="Arial" pitchFamily="34" charset="0"/>
          <a:sym typeface="Arial" pitchFamily="34" charset="0"/>
        </a:defRPr>
      </a:lvl4pPr>
      <a:lvl5pPr algn="l" rtl="0" eaLnBrk="0" fontAlgn="base" hangingPunct="0">
        <a:lnSpc>
          <a:spcPct val="90000"/>
        </a:lnSpc>
        <a:spcBef>
          <a:spcPct val="0"/>
        </a:spcBef>
        <a:spcAft>
          <a:spcPct val="0"/>
        </a:spcAft>
        <a:defRPr sz="4900">
          <a:solidFill>
            <a:schemeClr val="tx1"/>
          </a:solidFill>
          <a:latin typeface="Arial" pitchFamily="34" charset="0"/>
          <a:cs typeface="Arial" pitchFamily="34" charset="0"/>
          <a:sym typeface="Arial" pitchFamily="34" charset="0"/>
        </a:defRPr>
      </a:lvl5pPr>
      <a:lvl6pPr marL="503972" algn="l" rtl="0" eaLnBrk="0" fontAlgn="base" hangingPunct="0">
        <a:lnSpc>
          <a:spcPct val="90000"/>
        </a:lnSpc>
        <a:spcBef>
          <a:spcPct val="0"/>
        </a:spcBef>
        <a:spcAft>
          <a:spcPct val="0"/>
        </a:spcAft>
        <a:defRPr sz="4900">
          <a:solidFill>
            <a:schemeClr val="tx1"/>
          </a:solidFill>
          <a:latin typeface="Arial" pitchFamily="34" charset="0"/>
          <a:cs typeface="Arial" pitchFamily="34" charset="0"/>
          <a:sym typeface="Arial" pitchFamily="34" charset="0"/>
        </a:defRPr>
      </a:lvl6pPr>
      <a:lvl7pPr marL="1007943" algn="l" rtl="0" eaLnBrk="0" fontAlgn="base" hangingPunct="0">
        <a:lnSpc>
          <a:spcPct val="90000"/>
        </a:lnSpc>
        <a:spcBef>
          <a:spcPct val="0"/>
        </a:spcBef>
        <a:spcAft>
          <a:spcPct val="0"/>
        </a:spcAft>
        <a:defRPr sz="4900">
          <a:solidFill>
            <a:schemeClr val="tx1"/>
          </a:solidFill>
          <a:latin typeface="Arial" pitchFamily="34" charset="0"/>
          <a:cs typeface="Arial" pitchFamily="34" charset="0"/>
          <a:sym typeface="Arial" pitchFamily="34" charset="0"/>
        </a:defRPr>
      </a:lvl7pPr>
      <a:lvl8pPr marL="1511915" algn="l" rtl="0" eaLnBrk="0" fontAlgn="base" hangingPunct="0">
        <a:lnSpc>
          <a:spcPct val="90000"/>
        </a:lnSpc>
        <a:spcBef>
          <a:spcPct val="0"/>
        </a:spcBef>
        <a:spcAft>
          <a:spcPct val="0"/>
        </a:spcAft>
        <a:defRPr sz="4900">
          <a:solidFill>
            <a:schemeClr val="tx1"/>
          </a:solidFill>
          <a:latin typeface="Arial" pitchFamily="34" charset="0"/>
          <a:cs typeface="Arial" pitchFamily="34" charset="0"/>
          <a:sym typeface="Arial" pitchFamily="34" charset="0"/>
        </a:defRPr>
      </a:lvl8pPr>
      <a:lvl9pPr marL="2015886" algn="l" rtl="0" eaLnBrk="0" fontAlgn="base" hangingPunct="0">
        <a:lnSpc>
          <a:spcPct val="90000"/>
        </a:lnSpc>
        <a:spcBef>
          <a:spcPct val="0"/>
        </a:spcBef>
        <a:spcAft>
          <a:spcPct val="0"/>
        </a:spcAft>
        <a:defRPr sz="4900">
          <a:solidFill>
            <a:schemeClr val="tx1"/>
          </a:solidFill>
          <a:latin typeface="Arial" pitchFamily="34" charset="0"/>
          <a:cs typeface="Arial" pitchFamily="34" charset="0"/>
          <a:sym typeface="Arial" pitchFamily="34" charset="0"/>
        </a:defRPr>
      </a:lvl9pPr>
    </p:titleStyle>
    <p:bodyStyle>
      <a:lvl1pPr marL="250825" indent="-250825" algn="l" defTabSz="0" rtl="0" eaLnBrk="0" fontAlgn="base" hangingPunct="0">
        <a:lnSpc>
          <a:spcPct val="90000"/>
        </a:lnSpc>
        <a:spcBef>
          <a:spcPts val="1100"/>
        </a:spcBef>
        <a:spcAft>
          <a:spcPct val="0"/>
        </a:spcAft>
        <a:buFont typeface="Arial" pitchFamily="34" charset="0"/>
        <a:buChar char="•"/>
        <a:defRPr sz="3100">
          <a:solidFill>
            <a:schemeClr val="tx1"/>
          </a:solidFill>
          <a:latin typeface="+mn-lt"/>
          <a:ea typeface="+mn-ea"/>
          <a:cs typeface="+mn-cs"/>
          <a:sym typeface="Arial" pitchFamily="34" charset="0"/>
        </a:defRPr>
      </a:lvl1pPr>
      <a:lvl2pPr marL="755650" indent="-250825" algn="l" defTabSz="0" rtl="0" eaLnBrk="0" fontAlgn="base" hangingPunct="0">
        <a:lnSpc>
          <a:spcPct val="90000"/>
        </a:lnSpc>
        <a:spcBef>
          <a:spcPts val="550"/>
        </a:spcBef>
        <a:spcAft>
          <a:spcPct val="0"/>
        </a:spcAft>
        <a:buFont typeface="Arial" pitchFamily="34" charset="0"/>
        <a:buChar char="•"/>
        <a:defRPr sz="2600">
          <a:solidFill>
            <a:schemeClr val="tx1"/>
          </a:solidFill>
          <a:latin typeface="+mn-lt"/>
          <a:cs typeface="+mn-cs"/>
          <a:sym typeface="Arial" pitchFamily="34" charset="0"/>
        </a:defRPr>
      </a:lvl2pPr>
      <a:lvl3pPr marL="1258888" indent="-250825" algn="l" defTabSz="0" rtl="0" eaLnBrk="0" fontAlgn="base" hangingPunct="0">
        <a:lnSpc>
          <a:spcPct val="90000"/>
        </a:lnSpc>
        <a:spcBef>
          <a:spcPts val="550"/>
        </a:spcBef>
        <a:spcAft>
          <a:spcPct val="0"/>
        </a:spcAft>
        <a:buFont typeface="Arial" pitchFamily="34" charset="0"/>
        <a:buChar char="•"/>
        <a:defRPr sz="2200">
          <a:solidFill>
            <a:schemeClr val="tx1"/>
          </a:solidFill>
          <a:latin typeface="+mn-lt"/>
          <a:cs typeface="+mn-cs"/>
          <a:sym typeface="Arial" pitchFamily="34" charset="0"/>
        </a:defRPr>
      </a:lvl3pPr>
      <a:lvl4pPr marL="1763713" indent="-250825" algn="l" defTabSz="0" rtl="0" eaLnBrk="0" fontAlgn="base" hangingPunct="0">
        <a:lnSpc>
          <a:spcPct val="90000"/>
        </a:lnSpc>
        <a:spcBef>
          <a:spcPts val="550"/>
        </a:spcBef>
        <a:spcAft>
          <a:spcPct val="0"/>
        </a:spcAft>
        <a:buFont typeface="Arial" pitchFamily="34" charset="0"/>
        <a:buChar char="•"/>
        <a:defRPr>
          <a:solidFill>
            <a:schemeClr val="tx1"/>
          </a:solidFill>
          <a:latin typeface="+mn-lt"/>
          <a:cs typeface="+mn-cs"/>
          <a:sym typeface="Arial" pitchFamily="34" charset="0"/>
        </a:defRPr>
      </a:lvl4pPr>
      <a:lvl5pPr marL="2266950" indent="-250825" algn="l" defTabSz="0" rtl="0" eaLnBrk="0" fontAlgn="base" hangingPunct="0">
        <a:lnSpc>
          <a:spcPct val="90000"/>
        </a:lnSpc>
        <a:spcBef>
          <a:spcPts val="550"/>
        </a:spcBef>
        <a:spcAft>
          <a:spcPct val="0"/>
        </a:spcAft>
        <a:buFont typeface="Arial" pitchFamily="34" charset="0"/>
        <a:buChar char="•"/>
        <a:defRPr>
          <a:solidFill>
            <a:schemeClr val="tx1"/>
          </a:solidFill>
          <a:latin typeface="+mn-lt"/>
          <a:cs typeface="+mn-cs"/>
          <a:sym typeface="Arial" pitchFamily="34" charset="0"/>
        </a:defRPr>
      </a:lvl5pPr>
      <a:lvl6pPr marL="2771844" indent="-251986" algn="l" defTabSz="0" rtl="0" eaLnBrk="0" fontAlgn="base" hangingPunct="0">
        <a:lnSpc>
          <a:spcPct val="90000"/>
        </a:lnSpc>
        <a:spcBef>
          <a:spcPts val="551"/>
        </a:spcBef>
        <a:spcAft>
          <a:spcPct val="0"/>
        </a:spcAft>
        <a:buFont typeface="Arial" pitchFamily="34" charset="0"/>
        <a:buChar char="•"/>
        <a:defRPr>
          <a:solidFill>
            <a:schemeClr val="tx1"/>
          </a:solidFill>
          <a:latin typeface="+mn-lt"/>
          <a:cs typeface="+mn-cs"/>
          <a:sym typeface="Arial" pitchFamily="34" charset="0"/>
        </a:defRPr>
      </a:lvl6pPr>
      <a:lvl7pPr marL="3275815" indent="-251986" algn="l" defTabSz="0" rtl="0" eaLnBrk="0" fontAlgn="base" hangingPunct="0">
        <a:lnSpc>
          <a:spcPct val="90000"/>
        </a:lnSpc>
        <a:spcBef>
          <a:spcPts val="551"/>
        </a:spcBef>
        <a:spcAft>
          <a:spcPct val="0"/>
        </a:spcAft>
        <a:buFont typeface="Arial" pitchFamily="34" charset="0"/>
        <a:buChar char="•"/>
        <a:defRPr>
          <a:solidFill>
            <a:schemeClr val="tx1"/>
          </a:solidFill>
          <a:latin typeface="+mn-lt"/>
          <a:cs typeface="+mn-cs"/>
          <a:sym typeface="Arial" pitchFamily="34" charset="0"/>
        </a:defRPr>
      </a:lvl7pPr>
      <a:lvl8pPr marL="3779787" indent="-251986" algn="l" defTabSz="0" rtl="0" eaLnBrk="0" fontAlgn="base" hangingPunct="0">
        <a:lnSpc>
          <a:spcPct val="90000"/>
        </a:lnSpc>
        <a:spcBef>
          <a:spcPts val="551"/>
        </a:spcBef>
        <a:spcAft>
          <a:spcPct val="0"/>
        </a:spcAft>
        <a:buFont typeface="Arial" pitchFamily="34" charset="0"/>
        <a:buChar char="•"/>
        <a:defRPr>
          <a:solidFill>
            <a:schemeClr val="tx1"/>
          </a:solidFill>
          <a:latin typeface="+mn-lt"/>
          <a:cs typeface="+mn-cs"/>
          <a:sym typeface="Arial" pitchFamily="34" charset="0"/>
        </a:defRPr>
      </a:lvl8pPr>
      <a:lvl9pPr marL="4283758" indent="-251986" algn="l" defTabSz="0" rtl="0" eaLnBrk="0" fontAlgn="base" hangingPunct="0">
        <a:lnSpc>
          <a:spcPct val="90000"/>
        </a:lnSpc>
        <a:spcBef>
          <a:spcPts val="551"/>
        </a:spcBef>
        <a:spcAft>
          <a:spcPct val="0"/>
        </a:spcAft>
        <a:buFont typeface="Arial" pitchFamily="34" charset="0"/>
        <a:buChar char="•"/>
        <a:defRPr>
          <a:solidFill>
            <a:schemeClr val="tx1"/>
          </a:solidFill>
          <a:latin typeface="+mn-lt"/>
          <a:cs typeface="+mn-cs"/>
          <a:sym typeface="Arial" pitchFamily="34" charset="0"/>
        </a:defRPr>
      </a:lvl9pPr>
    </p:bodyStyle>
    <p:otherStyle>
      <a:defPPr>
        <a:defRPr lang="ru-RU"/>
      </a:defPPr>
      <a:lvl1pPr marL="0" algn="l" defTabSz="1007943" rtl="0" eaLnBrk="1" latinLnBrk="0" hangingPunct="1">
        <a:defRPr sz="2000" kern="1200">
          <a:solidFill>
            <a:schemeClr val="tx1"/>
          </a:solidFill>
          <a:latin typeface="+mn-lt"/>
          <a:ea typeface="+mn-ea"/>
          <a:cs typeface="+mn-cs"/>
        </a:defRPr>
      </a:lvl1pPr>
      <a:lvl2pPr marL="503972" algn="l" defTabSz="1007943" rtl="0" eaLnBrk="1" latinLnBrk="0" hangingPunct="1">
        <a:defRPr sz="2000" kern="1200">
          <a:solidFill>
            <a:schemeClr val="tx1"/>
          </a:solidFill>
          <a:latin typeface="+mn-lt"/>
          <a:ea typeface="+mn-ea"/>
          <a:cs typeface="+mn-cs"/>
        </a:defRPr>
      </a:lvl2pPr>
      <a:lvl3pPr marL="1007943" algn="l" defTabSz="1007943" rtl="0" eaLnBrk="1" latinLnBrk="0" hangingPunct="1">
        <a:defRPr sz="2000" kern="1200">
          <a:solidFill>
            <a:schemeClr val="tx1"/>
          </a:solidFill>
          <a:latin typeface="+mn-lt"/>
          <a:ea typeface="+mn-ea"/>
          <a:cs typeface="+mn-cs"/>
        </a:defRPr>
      </a:lvl3pPr>
      <a:lvl4pPr marL="1511915" algn="l" defTabSz="1007943" rtl="0" eaLnBrk="1" latinLnBrk="0" hangingPunct="1">
        <a:defRPr sz="2000" kern="1200">
          <a:solidFill>
            <a:schemeClr val="tx1"/>
          </a:solidFill>
          <a:latin typeface="+mn-lt"/>
          <a:ea typeface="+mn-ea"/>
          <a:cs typeface="+mn-cs"/>
        </a:defRPr>
      </a:lvl4pPr>
      <a:lvl5pPr marL="2015886" algn="l" defTabSz="1007943" rtl="0" eaLnBrk="1" latinLnBrk="0" hangingPunct="1">
        <a:defRPr sz="2000" kern="1200">
          <a:solidFill>
            <a:schemeClr val="tx1"/>
          </a:solidFill>
          <a:latin typeface="+mn-lt"/>
          <a:ea typeface="+mn-ea"/>
          <a:cs typeface="+mn-cs"/>
        </a:defRPr>
      </a:lvl5pPr>
      <a:lvl6pPr marL="2519858" algn="l" defTabSz="1007943" rtl="0" eaLnBrk="1" latinLnBrk="0" hangingPunct="1">
        <a:defRPr sz="2000" kern="1200">
          <a:solidFill>
            <a:schemeClr val="tx1"/>
          </a:solidFill>
          <a:latin typeface="+mn-lt"/>
          <a:ea typeface="+mn-ea"/>
          <a:cs typeface="+mn-cs"/>
        </a:defRPr>
      </a:lvl6pPr>
      <a:lvl7pPr marL="3023829" algn="l" defTabSz="1007943" rtl="0" eaLnBrk="1" latinLnBrk="0" hangingPunct="1">
        <a:defRPr sz="2000" kern="1200">
          <a:solidFill>
            <a:schemeClr val="tx1"/>
          </a:solidFill>
          <a:latin typeface="+mn-lt"/>
          <a:ea typeface="+mn-ea"/>
          <a:cs typeface="+mn-cs"/>
        </a:defRPr>
      </a:lvl7pPr>
      <a:lvl8pPr marL="3527801" algn="l" defTabSz="1007943" rtl="0" eaLnBrk="1" latinLnBrk="0" hangingPunct="1">
        <a:defRPr sz="2000" kern="1200">
          <a:solidFill>
            <a:schemeClr val="tx1"/>
          </a:solidFill>
          <a:latin typeface="+mn-lt"/>
          <a:ea typeface="+mn-ea"/>
          <a:cs typeface="+mn-cs"/>
        </a:defRPr>
      </a:lvl8pPr>
      <a:lvl9pPr marL="4031772" algn="l" defTabSz="1007943"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marL="1341438" indent="-1341438" algn="ctr" rtl="0" eaLnBrk="0" fontAlgn="base" hangingPunct="0">
        <a:spcBef>
          <a:spcPct val="0"/>
        </a:spcBef>
        <a:spcAft>
          <a:spcPct val="0"/>
        </a:spcAft>
        <a:defRPr sz="6500">
          <a:solidFill>
            <a:schemeClr val="tx1"/>
          </a:solidFill>
          <a:latin typeface="+mj-lt"/>
          <a:ea typeface="+mj-ea"/>
          <a:cs typeface="+mj-cs"/>
          <a:sym typeface="FontAwesome" charset="0"/>
        </a:defRPr>
      </a:lvl1pPr>
      <a:lvl2pPr marL="1341438" indent="-1341438" algn="ctr" rtl="0" eaLnBrk="0" fontAlgn="base" hangingPunct="0">
        <a:spcBef>
          <a:spcPct val="0"/>
        </a:spcBef>
        <a:spcAft>
          <a:spcPct val="0"/>
        </a:spcAft>
        <a:defRPr sz="6500">
          <a:solidFill>
            <a:schemeClr val="tx1"/>
          </a:solidFill>
          <a:latin typeface="Arial" pitchFamily="34" charset="0"/>
          <a:ea typeface="FontAwesome" charset="0"/>
          <a:cs typeface="FontAwesome" charset="0"/>
          <a:sym typeface="FontAwesome" charset="0"/>
        </a:defRPr>
      </a:lvl2pPr>
      <a:lvl3pPr marL="1341438" indent="-1341438" algn="ctr" rtl="0" eaLnBrk="0" fontAlgn="base" hangingPunct="0">
        <a:spcBef>
          <a:spcPct val="0"/>
        </a:spcBef>
        <a:spcAft>
          <a:spcPct val="0"/>
        </a:spcAft>
        <a:defRPr sz="6500">
          <a:solidFill>
            <a:schemeClr val="tx1"/>
          </a:solidFill>
          <a:latin typeface="Arial" pitchFamily="34" charset="0"/>
          <a:ea typeface="FontAwesome" charset="0"/>
          <a:cs typeface="FontAwesome" charset="0"/>
          <a:sym typeface="FontAwesome" charset="0"/>
        </a:defRPr>
      </a:lvl3pPr>
      <a:lvl4pPr marL="1341438" indent="-1341438" algn="ctr" rtl="0" eaLnBrk="0" fontAlgn="base" hangingPunct="0">
        <a:spcBef>
          <a:spcPct val="0"/>
        </a:spcBef>
        <a:spcAft>
          <a:spcPct val="0"/>
        </a:spcAft>
        <a:defRPr sz="6500">
          <a:solidFill>
            <a:schemeClr val="tx1"/>
          </a:solidFill>
          <a:latin typeface="Arial" pitchFamily="34" charset="0"/>
          <a:ea typeface="FontAwesome" charset="0"/>
          <a:cs typeface="FontAwesome" charset="0"/>
          <a:sym typeface="FontAwesome" charset="0"/>
        </a:defRPr>
      </a:lvl4pPr>
      <a:lvl5pPr marL="1341438" indent="-1341438" algn="ctr" rtl="0" eaLnBrk="0" fontAlgn="base" hangingPunct="0">
        <a:spcBef>
          <a:spcPct val="0"/>
        </a:spcBef>
        <a:spcAft>
          <a:spcPct val="0"/>
        </a:spcAft>
        <a:defRPr sz="6500">
          <a:solidFill>
            <a:schemeClr val="tx1"/>
          </a:solidFill>
          <a:latin typeface="Arial" pitchFamily="34" charset="0"/>
          <a:ea typeface="FontAwesome" charset="0"/>
          <a:cs typeface="FontAwesome" charset="0"/>
          <a:sym typeface="FontAwesome" charset="0"/>
        </a:defRPr>
      </a:lvl5pPr>
      <a:lvl6pPr marL="1846146" indent="-1342175" algn="ctr" rtl="0" eaLnBrk="0" fontAlgn="base" hangingPunct="0">
        <a:spcBef>
          <a:spcPct val="0"/>
        </a:spcBef>
        <a:spcAft>
          <a:spcPct val="0"/>
        </a:spcAft>
        <a:defRPr sz="6500">
          <a:solidFill>
            <a:schemeClr val="tx1"/>
          </a:solidFill>
          <a:latin typeface="Arial" pitchFamily="34" charset="0"/>
          <a:ea typeface="FontAwesome" charset="0"/>
          <a:cs typeface="FontAwesome" charset="0"/>
          <a:sym typeface="FontAwesome" charset="0"/>
        </a:defRPr>
      </a:lvl6pPr>
      <a:lvl7pPr marL="2350118" indent="-1342175" algn="ctr" rtl="0" eaLnBrk="0" fontAlgn="base" hangingPunct="0">
        <a:spcBef>
          <a:spcPct val="0"/>
        </a:spcBef>
        <a:spcAft>
          <a:spcPct val="0"/>
        </a:spcAft>
        <a:defRPr sz="6500">
          <a:solidFill>
            <a:schemeClr val="tx1"/>
          </a:solidFill>
          <a:latin typeface="Arial" pitchFamily="34" charset="0"/>
          <a:ea typeface="FontAwesome" charset="0"/>
          <a:cs typeface="FontAwesome" charset="0"/>
          <a:sym typeface="FontAwesome" charset="0"/>
        </a:defRPr>
      </a:lvl7pPr>
      <a:lvl8pPr marL="2854089" indent="-1342175" algn="ctr" rtl="0" eaLnBrk="0" fontAlgn="base" hangingPunct="0">
        <a:spcBef>
          <a:spcPct val="0"/>
        </a:spcBef>
        <a:spcAft>
          <a:spcPct val="0"/>
        </a:spcAft>
        <a:defRPr sz="6500">
          <a:solidFill>
            <a:schemeClr val="tx1"/>
          </a:solidFill>
          <a:latin typeface="Arial" pitchFamily="34" charset="0"/>
          <a:ea typeface="FontAwesome" charset="0"/>
          <a:cs typeface="FontAwesome" charset="0"/>
          <a:sym typeface="FontAwesome" charset="0"/>
        </a:defRPr>
      </a:lvl8pPr>
      <a:lvl9pPr marL="3358061" indent="-1342175" algn="ctr" rtl="0" eaLnBrk="0" fontAlgn="base" hangingPunct="0">
        <a:spcBef>
          <a:spcPct val="0"/>
        </a:spcBef>
        <a:spcAft>
          <a:spcPct val="0"/>
        </a:spcAft>
        <a:defRPr sz="6500">
          <a:solidFill>
            <a:schemeClr val="tx1"/>
          </a:solidFill>
          <a:latin typeface="Arial" pitchFamily="34" charset="0"/>
          <a:ea typeface="FontAwesome" charset="0"/>
          <a:cs typeface="FontAwesome" charset="0"/>
          <a:sym typeface="FontAwesome" charset="0"/>
        </a:defRPr>
      </a:lvl9pPr>
    </p:titleStyle>
    <p:bodyStyle>
      <a:lvl1pPr marL="501650" indent="-501650" algn="l" defTabSz="1341438" rtl="0" eaLnBrk="0" fontAlgn="base" hangingPunct="0">
        <a:spcBef>
          <a:spcPct val="20000"/>
        </a:spcBef>
        <a:spcAft>
          <a:spcPct val="0"/>
        </a:spcAft>
        <a:buFont typeface="Arial" pitchFamily="34" charset="0"/>
        <a:buChar char="•"/>
        <a:defRPr sz="4700">
          <a:solidFill>
            <a:schemeClr val="tx1"/>
          </a:solidFill>
          <a:latin typeface="+mn-lt"/>
          <a:ea typeface="+mn-ea"/>
          <a:cs typeface="+mn-cs"/>
          <a:sym typeface="FontAwesome" charset="0"/>
        </a:defRPr>
      </a:lvl1pPr>
      <a:lvl2pPr marL="1089025" indent="-417513" algn="l" defTabSz="1341438" rtl="0" eaLnBrk="0" fontAlgn="base" hangingPunct="0">
        <a:spcBef>
          <a:spcPct val="20000"/>
        </a:spcBef>
        <a:spcAft>
          <a:spcPct val="0"/>
        </a:spcAft>
        <a:buFont typeface="Arial" pitchFamily="34" charset="0"/>
        <a:buChar char="–"/>
        <a:defRPr sz="4100">
          <a:solidFill>
            <a:schemeClr val="tx1"/>
          </a:solidFill>
          <a:latin typeface="+mn-lt"/>
          <a:ea typeface="+mn-ea"/>
          <a:cs typeface="+mn-cs"/>
          <a:sym typeface="FontAwesome" charset="0"/>
        </a:defRPr>
      </a:lvl2pPr>
      <a:lvl3pPr marL="1677988" indent="-333375" algn="l" defTabSz="1341438" rtl="0" eaLnBrk="0" fontAlgn="base" hangingPunct="0">
        <a:spcBef>
          <a:spcPct val="20000"/>
        </a:spcBef>
        <a:spcAft>
          <a:spcPct val="0"/>
        </a:spcAft>
        <a:buFont typeface="Arial" pitchFamily="34" charset="0"/>
        <a:buChar char="•"/>
        <a:defRPr sz="3500">
          <a:solidFill>
            <a:schemeClr val="tx1"/>
          </a:solidFill>
          <a:latin typeface="+mn-lt"/>
          <a:ea typeface="+mn-ea"/>
          <a:cs typeface="+mn-cs"/>
          <a:sym typeface="FontAwesome" charset="0"/>
        </a:defRPr>
      </a:lvl3pPr>
      <a:lvl4pPr marL="2349500" indent="-333375" algn="l" defTabSz="1341438" rtl="0" eaLnBrk="0" fontAlgn="base" hangingPunct="0">
        <a:spcBef>
          <a:spcPct val="20000"/>
        </a:spcBef>
        <a:spcAft>
          <a:spcPct val="0"/>
        </a:spcAft>
        <a:buFont typeface="Arial" pitchFamily="34" charset="0"/>
        <a:buChar char="–"/>
        <a:defRPr sz="3000">
          <a:solidFill>
            <a:schemeClr val="tx1"/>
          </a:solidFill>
          <a:latin typeface="+mn-lt"/>
          <a:ea typeface="+mn-ea"/>
          <a:cs typeface="+mn-cs"/>
          <a:sym typeface="FontAwesome" charset="0"/>
        </a:defRPr>
      </a:lvl4pPr>
      <a:lvl5pPr marL="3021013" indent="-333375" algn="l" defTabSz="1341438" rtl="0" eaLnBrk="0" fontAlgn="base" hangingPunct="0">
        <a:spcBef>
          <a:spcPct val="20000"/>
        </a:spcBef>
        <a:spcAft>
          <a:spcPct val="0"/>
        </a:spcAft>
        <a:buFont typeface="Arial" pitchFamily="34" charset="0"/>
        <a:buChar char="»"/>
        <a:defRPr sz="3000">
          <a:solidFill>
            <a:schemeClr val="tx1"/>
          </a:solidFill>
          <a:latin typeface="+mn-lt"/>
          <a:ea typeface="+mn-ea"/>
          <a:cs typeface="+mn-cs"/>
          <a:sym typeface="FontAwesome" charset="0"/>
        </a:defRPr>
      </a:lvl5pPr>
      <a:lvl6pPr marL="3526052" indent="-334232" algn="l" defTabSz="1342175" rtl="0" eaLnBrk="0" fontAlgn="base" hangingPunct="0">
        <a:spcBef>
          <a:spcPct val="20000"/>
        </a:spcBef>
        <a:spcAft>
          <a:spcPct val="0"/>
        </a:spcAft>
        <a:buFont typeface="Arial" pitchFamily="34" charset="0"/>
        <a:buChar char="»"/>
        <a:defRPr sz="3000">
          <a:solidFill>
            <a:schemeClr val="tx1"/>
          </a:solidFill>
          <a:latin typeface="+mn-lt"/>
          <a:ea typeface="+mn-ea"/>
          <a:cs typeface="+mn-cs"/>
          <a:sym typeface="FontAwesome" charset="0"/>
        </a:defRPr>
      </a:lvl6pPr>
      <a:lvl7pPr marL="4030023" indent="-334232" algn="l" defTabSz="1342175" rtl="0" eaLnBrk="0" fontAlgn="base" hangingPunct="0">
        <a:spcBef>
          <a:spcPct val="20000"/>
        </a:spcBef>
        <a:spcAft>
          <a:spcPct val="0"/>
        </a:spcAft>
        <a:buFont typeface="Arial" pitchFamily="34" charset="0"/>
        <a:buChar char="»"/>
        <a:defRPr sz="3000">
          <a:solidFill>
            <a:schemeClr val="tx1"/>
          </a:solidFill>
          <a:latin typeface="+mn-lt"/>
          <a:ea typeface="+mn-ea"/>
          <a:cs typeface="+mn-cs"/>
          <a:sym typeface="FontAwesome" charset="0"/>
        </a:defRPr>
      </a:lvl7pPr>
      <a:lvl8pPr marL="4533995" indent="-334232" algn="l" defTabSz="1342175" rtl="0" eaLnBrk="0" fontAlgn="base" hangingPunct="0">
        <a:spcBef>
          <a:spcPct val="20000"/>
        </a:spcBef>
        <a:spcAft>
          <a:spcPct val="0"/>
        </a:spcAft>
        <a:buFont typeface="Arial" pitchFamily="34" charset="0"/>
        <a:buChar char="»"/>
        <a:defRPr sz="3000">
          <a:solidFill>
            <a:schemeClr val="tx1"/>
          </a:solidFill>
          <a:latin typeface="+mn-lt"/>
          <a:ea typeface="+mn-ea"/>
          <a:cs typeface="+mn-cs"/>
          <a:sym typeface="FontAwesome" charset="0"/>
        </a:defRPr>
      </a:lvl8pPr>
      <a:lvl9pPr marL="5037966" indent="-334232" algn="l" defTabSz="1342175" rtl="0" eaLnBrk="0" fontAlgn="base" hangingPunct="0">
        <a:spcBef>
          <a:spcPct val="20000"/>
        </a:spcBef>
        <a:spcAft>
          <a:spcPct val="0"/>
        </a:spcAft>
        <a:buFont typeface="Arial" pitchFamily="34" charset="0"/>
        <a:buChar char="»"/>
        <a:defRPr sz="3000">
          <a:solidFill>
            <a:schemeClr val="tx1"/>
          </a:solidFill>
          <a:latin typeface="+mn-lt"/>
          <a:ea typeface="+mn-ea"/>
          <a:cs typeface="+mn-cs"/>
          <a:sym typeface="FontAwesome" charset="0"/>
        </a:defRPr>
      </a:lvl9pPr>
    </p:bodyStyle>
    <p:otherStyle>
      <a:defPPr>
        <a:defRPr lang="ru-RU"/>
      </a:defPPr>
      <a:lvl1pPr marL="0" algn="l" defTabSz="1007943" rtl="0" eaLnBrk="1" latinLnBrk="0" hangingPunct="1">
        <a:defRPr sz="2000" kern="1200">
          <a:solidFill>
            <a:schemeClr val="tx1"/>
          </a:solidFill>
          <a:latin typeface="+mn-lt"/>
          <a:ea typeface="+mn-ea"/>
          <a:cs typeface="+mn-cs"/>
        </a:defRPr>
      </a:lvl1pPr>
      <a:lvl2pPr marL="503972" algn="l" defTabSz="1007943" rtl="0" eaLnBrk="1" latinLnBrk="0" hangingPunct="1">
        <a:defRPr sz="2000" kern="1200">
          <a:solidFill>
            <a:schemeClr val="tx1"/>
          </a:solidFill>
          <a:latin typeface="+mn-lt"/>
          <a:ea typeface="+mn-ea"/>
          <a:cs typeface="+mn-cs"/>
        </a:defRPr>
      </a:lvl2pPr>
      <a:lvl3pPr marL="1007943" algn="l" defTabSz="1007943" rtl="0" eaLnBrk="1" latinLnBrk="0" hangingPunct="1">
        <a:defRPr sz="2000" kern="1200">
          <a:solidFill>
            <a:schemeClr val="tx1"/>
          </a:solidFill>
          <a:latin typeface="+mn-lt"/>
          <a:ea typeface="+mn-ea"/>
          <a:cs typeface="+mn-cs"/>
        </a:defRPr>
      </a:lvl3pPr>
      <a:lvl4pPr marL="1511915" algn="l" defTabSz="1007943" rtl="0" eaLnBrk="1" latinLnBrk="0" hangingPunct="1">
        <a:defRPr sz="2000" kern="1200">
          <a:solidFill>
            <a:schemeClr val="tx1"/>
          </a:solidFill>
          <a:latin typeface="+mn-lt"/>
          <a:ea typeface="+mn-ea"/>
          <a:cs typeface="+mn-cs"/>
        </a:defRPr>
      </a:lvl4pPr>
      <a:lvl5pPr marL="2015886" algn="l" defTabSz="1007943" rtl="0" eaLnBrk="1" latinLnBrk="0" hangingPunct="1">
        <a:defRPr sz="2000" kern="1200">
          <a:solidFill>
            <a:schemeClr val="tx1"/>
          </a:solidFill>
          <a:latin typeface="+mn-lt"/>
          <a:ea typeface="+mn-ea"/>
          <a:cs typeface="+mn-cs"/>
        </a:defRPr>
      </a:lvl5pPr>
      <a:lvl6pPr marL="2519858" algn="l" defTabSz="1007943" rtl="0" eaLnBrk="1" latinLnBrk="0" hangingPunct="1">
        <a:defRPr sz="2000" kern="1200">
          <a:solidFill>
            <a:schemeClr val="tx1"/>
          </a:solidFill>
          <a:latin typeface="+mn-lt"/>
          <a:ea typeface="+mn-ea"/>
          <a:cs typeface="+mn-cs"/>
        </a:defRPr>
      </a:lvl6pPr>
      <a:lvl7pPr marL="3023829" algn="l" defTabSz="1007943" rtl="0" eaLnBrk="1" latinLnBrk="0" hangingPunct="1">
        <a:defRPr sz="2000" kern="1200">
          <a:solidFill>
            <a:schemeClr val="tx1"/>
          </a:solidFill>
          <a:latin typeface="+mn-lt"/>
          <a:ea typeface="+mn-ea"/>
          <a:cs typeface="+mn-cs"/>
        </a:defRPr>
      </a:lvl7pPr>
      <a:lvl8pPr marL="3527801" algn="l" defTabSz="1007943" rtl="0" eaLnBrk="1" latinLnBrk="0" hangingPunct="1">
        <a:defRPr sz="2000" kern="1200">
          <a:solidFill>
            <a:schemeClr val="tx1"/>
          </a:solidFill>
          <a:latin typeface="+mn-lt"/>
          <a:ea typeface="+mn-ea"/>
          <a:cs typeface="+mn-cs"/>
        </a:defRPr>
      </a:lvl8pPr>
      <a:lvl9pPr marL="4031772" algn="l" defTabSz="100794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5.jpeg"/><Relationship Id="rId7" Type="http://schemas.openxmlformats.org/officeDocument/2006/relationships/hyperlink" Target="http://www.google.kz/url?sa=i&amp;rct=j&amp;q=&amp;esrc=s&amp;source=images&amp;cd=&amp;ved=0ahUKEwiztJGQ7anQAhVCHxoKHQqRAbYQjRwIBw&amp;url=http://bestvuz.ru/diplomirovannie_repetitori_angliyskogo_yazika_i_studenti_na_takeupru__0_8206.html&amp;bvm=bv.138493631,d.ZGg&amp;psig=AFQjCNGep1vPgsVy4ytYi0g13OZl5twfBA&amp;ust=1479267999219258" TargetMode="External"/><Relationship Id="rId2" Type="http://schemas.openxmlformats.org/officeDocument/2006/relationships/hyperlink" Target="http://www.google.kz/url?sa=i&amp;rct=j&amp;q=&amp;esrc=s&amp;source=images&amp;cd=&amp;ved=0ahUKEwiW7rez7anQAhWBfRoKHXY3CXsQjRwIBw&amp;url=http://atfakultet.ru/new-guy-handbook/&amp;bvm=bv.138493631,d.ZGg&amp;psig=AFQjCNGep1vPgsVy4ytYi0g13OZl5twfBA&amp;ust=1479267999219258&amp;cad=rjt"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www.google.kz/url?sa=i&amp;rct=j&amp;q=&amp;esrc=s&amp;source=images&amp;cd=&amp;cad=rja&amp;uact=8&amp;ved=0ahUKEwjqicSSqojMAhUECZoKHY1DCzEQjRwIBw&amp;url=http://shershidsky.ru/primer-proekta/razrabotka-biznes-plana/&amp;psig=AFQjCNELpGEMICKzU9Vg07jniGdsgPTUpA&amp;ust=1460523388263109" TargetMode="External"/><Relationship Id="rId5" Type="http://schemas.openxmlformats.org/officeDocument/2006/relationships/image" Target="../media/image21.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hyperlink" Target="http://www.google.kz/url?sa=i&amp;rct=j&amp;q=&amp;esrc=s&amp;source=images&amp;cd=&amp;cad=rja&amp;uact=8&amp;ved=0ahUKEwiwxtn6nOHQAhVHWiwKHeO4A_YQjRwIBw&amp;url=http://www.kazinst.kz/tsts/&amp;bvm=bv.140496471,d.bGg&amp;psig=AFQjCNGcVMWopTQllktv8mp-opQAEmDGnQ&amp;ust=1481170612073509" TargetMode="Externa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6.png"/><Relationship Id="rId7"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www.google.kz/url?sa=i&amp;rct=j&amp;q=&amp;esrc=s&amp;source=images&amp;cd=&amp;cad=rja&amp;uact=8&amp;ved=0ahUKEwjQ47DOhKrQAhUEhywKHUJtCrAQjRwIBw&amp;url=http://varjag.net/naibolee-vostrebovannye-professii-v-belarusi/&amp;bvm=bv.138493631,d.bGg&amp;psig=AFQjCNGSdaOD0c6epKhZVzP1CZqZwiPBNA&amp;ust=1479274271275427"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Прямая соединительная линия 2"/>
          <p:cNvSpPr>
            <a:spLocks noChangeShapeType="1"/>
          </p:cNvSpPr>
          <p:nvPr/>
        </p:nvSpPr>
        <p:spPr bwMode="auto">
          <a:xfrm>
            <a:off x="1879600" y="3475038"/>
            <a:ext cx="6748463" cy="0"/>
          </a:xfrm>
          <a:prstGeom prst="line">
            <a:avLst/>
          </a:prstGeom>
          <a:noFill/>
          <a:ln w="31750" cap="rnd">
            <a:solidFill>
              <a:srgbClr val="004A7A"/>
            </a:solidFill>
            <a:round/>
            <a:headEnd/>
            <a:tailEnd/>
          </a:ln>
        </p:spPr>
        <p:txBody>
          <a:bodyPr lIns="100794" tIns="50397" rIns="100794" bIns="50397"/>
          <a:lstStyle/>
          <a:p>
            <a:endParaRPr lang="ru-RU"/>
          </a:p>
        </p:txBody>
      </p:sp>
      <p:pic>
        <p:nvPicPr>
          <p:cNvPr id="2051" name="Рисунок 2"/>
          <p:cNvPicPr>
            <a:picLocks noChangeAspect="1" noChangeArrowheads="1"/>
          </p:cNvPicPr>
          <p:nvPr/>
        </p:nvPicPr>
        <p:blipFill>
          <a:blip r:embed="rId2" cstate="print"/>
          <a:srcRect/>
          <a:stretch>
            <a:fillRect/>
          </a:stretch>
        </p:blipFill>
        <p:spPr bwMode="auto">
          <a:xfrm>
            <a:off x="3638550" y="1114425"/>
            <a:ext cx="2865438" cy="1522413"/>
          </a:xfrm>
          <a:prstGeom prst="rect">
            <a:avLst/>
          </a:prstGeom>
          <a:noFill/>
          <a:ln w="9525">
            <a:noFill/>
            <a:miter lim="800000"/>
            <a:headEnd/>
            <a:tailEnd/>
          </a:ln>
        </p:spPr>
      </p:pic>
      <p:sp>
        <p:nvSpPr>
          <p:cNvPr id="2052" name="Прямая соединительная линия 4"/>
          <p:cNvSpPr>
            <a:spLocks noChangeShapeType="1"/>
          </p:cNvSpPr>
          <p:nvPr/>
        </p:nvSpPr>
        <p:spPr bwMode="auto">
          <a:xfrm flipV="1">
            <a:off x="1880482" y="5499567"/>
            <a:ext cx="6840475" cy="15552"/>
          </a:xfrm>
          <a:prstGeom prst="line">
            <a:avLst/>
          </a:prstGeom>
          <a:noFill/>
          <a:ln w="31750" cap="rnd">
            <a:solidFill>
              <a:srgbClr val="004A7A"/>
            </a:solidFill>
            <a:round/>
            <a:headEnd/>
            <a:tailEnd/>
          </a:ln>
        </p:spPr>
        <p:txBody>
          <a:bodyPr lIns="100794" tIns="50397" rIns="100794" bIns="50397"/>
          <a:lstStyle/>
          <a:p>
            <a:endParaRPr lang="ru-RU"/>
          </a:p>
        </p:txBody>
      </p:sp>
      <p:sp>
        <p:nvSpPr>
          <p:cNvPr id="2053" name="Заголовок 2"/>
          <p:cNvSpPr>
            <a:spLocks noGrp="1" noChangeArrowheads="1"/>
          </p:cNvSpPr>
          <p:nvPr>
            <p:ph type="title" idx="4294967295"/>
          </p:nvPr>
        </p:nvSpPr>
        <p:spPr bwMode="auto">
          <a:xfrm>
            <a:off x="1592462" y="3555432"/>
            <a:ext cx="7489402" cy="1876324"/>
          </a:xfrm>
          <a:prstGeom prst="rect">
            <a:avLst/>
          </a:prstGeom>
          <a:noFill/>
          <a:ln>
            <a:miter lim="800000"/>
            <a:headEnd/>
            <a:tailEnd/>
          </a:ln>
        </p:spPr>
        <p:txBody>
          <a:bodyPr lIns="99394" tIns="51797" rIns="99394" bIns="51797" anchor="ctr"/>
          <a:lstStyle/>
          <a:p>
            <a:pPr algn="ctr"/>
            <a:r>
              <a:rPr lang="kk-KZ" sz="3200" b="1" dirty="0" smtClean="0">
                <a:solidFill>
                  <a:srgbClr val="002060"/>
                </a:solidFill>
              </a:rPr>
              <a:t>Заинтересованность работодателей в процессах обеспечения качества образования</a:t>
            </a:r>
            <a:endParaRPr lang="ru-RU" sz="3200" b="1" dirty="0">
              <a:solidFill>
                <a:srgbClr val="002060"/>
              </a:solidFill>
            </a:endParaRPr>
          </a:p>
        </p:txBody>
      </p:sp>
      <p:sp>
        <p:nvSpPr>
          <p:cNvPr id="2054" name="Прямоугольник 5"/>
          <p:cNvSpPr>
            <a:spLocks noChangeArrowheads="1"/>
          </p:cNvSpPr>
          <p:nvPr/>
        </p:nvSpPr>
        <p:spPr bwMode="auto">
          <a:xfrm>
            <a:off x="4472662" y="6435632"/>
            <a:ext cx="1577975" cy="301625"/>
          </a:xfrm>
          <a:prstGeom prst="rect">
            <a:avLst/>
          </a:prstGeom>
          <a:noFill/>
          <a:ln w="9525">
            <a:noFill/>
            <a:miter lim="800000"/>
            <a:headEnd/>
            <a:tailEnd/>
          </a:ln>
        </p:spPr>
        <p:txBody>
          <a:bodyPr wrap="none" lIns="100794" tIns="50397" rIns="100794" bIns="50397">
            <a:spAutoFit/>
          </a:bodyPr>
          <a:lstStyle/>
          <a:p>
            <a:pPr eaLnBrk="1" hangingPunct="1"/>
            <a:r>
              <a:rPr lang="ru-RU" altLang="en-US" sz="1300" b="1" dirty="0">
                <a:solidFill>
                  <a:schemeClr val="accent1"/>
                </a:solidFill>
                <a:sym typeface="Arial" pitchFamily="34" charset="0"/>
              </a:rPr>
              <a:t>г. </a:t>
            </a:r>
            <a:r>
              <a:rPr lang="ru-RU" altLang="en-US" sz="1300" b="1" dirty="0" err="1">
                <a:solidFill>
                  <a:schemeClr val="accent1"/>
                </a:solidFill>
                <a:sym typeface="Arial" pitchFamily="34" charset="0"/>
              </a:rPr>
              <a:t>Алматы</a:t>
            </a:r>
            <a:r>
              <a:rPr lang="ru-RU" altLang="en-US" sz="1300" b="1" dirty="0">
                <a:solidFill>
                  <a:schemeClr val="accent1"/>
                </a:solidFill>
                <a:sym typeface="Arial" pitchFamily="34" charset="0"/>
              </a:rPr>
              <a:t> 2017 г.</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ая соединительная линия 60"/>
          <p:cNvSpPr>
            <a:spLocks noChangeShapeType="1"/>
          </p:cNvSpPr>
          <p:nvPr/>
        </p:nvSpPr>
        <p:spPr bwMode="auto">
          <a:xfrm>
            <a:off x="285751" y="809626"/>
            <a:ext cx="9810750" cy="1588"/>
          </a:xfrm>
          <a:prstGeom prst="line">
            <a:avLst/>
          </a:prstGeom>
          <a:noFill/>
          <a:ln w="31750" cap="rnd">
            <a:solidFill>
              <a:srgbClr val="004A7A"/>
            </a:solidFill>
            <a:round/>
            <a:headEnd/>
            <a:tailEnd/>
          </a:ln>
        </p:spPr>
        <p:txBody>
          <a:bodyPr lIns="100783" tIns="50392" rIns="100783" bIns="50392"/>
          <a:lstStyle/>
          <a:p>
            <a:endParaRPr lang="ru-RU"/>
          </a:p>
        </p:txBody>
      </p:sp>
      <p:pic>
        <p:nvPicPr>
          <p:cNvPr id="4099" name="Рисунок 1"/>
          <p:cNvPicPr>
            <a:picLocks noChangeAspect="1" noChangeArrowheads="1"/>
          </p:cNvPicPr>
          <p:nvPr/>
        </p:nvPicPr>
        <p:blipFill>
          <a:blip r:embed="rId2" cstate="print"/>
          <a:srcRect/>
          <a:stretch>
            <a:fillRect/>
          </a:stretch>
        </p:blipFill>
        <p:spPr bwMode="auto">
          <a:xfrm>
            <a:off x="9153525" y="149226"/>
            <a:ext cx="944563" cy="519113"/>
          </a:xfrm>
          <a:prstGeom prst="rect">
            <a:avLst/>
          </a:prstGeom>
          <a:noFill/>
          <a:ln w="9525">
            <a:noFill/>
            <a:miter lim="800000"/>
            <a:headEnd/>
            <a:tailEnd/>
          </a:ln>
        </p:spPr>
      </p:pic>
      <p:grpSp>
        <p:nvGrpSpPr>
          <p:cNvPr id="2" name="Группа 10"/>
          <p:cNvGrpSpPr>
            <a:grpSpLocks/>
          </p:cNvGrpSpPr>
          <p:nvPr/>
        </p:nvGrpSpPr>
        <p:grpSpPr bwMode="auto">
          <a:xfrm>
            <a:off x="152401" y="98426"/>
            <a:ext cx="8856663" cy="663224"/>
            <a:chOff x="-206786" y="232965"/>
            <a:chExt cx="9429908" cy="746126"/>
          </a:xfrm>
        </p:grpSpPr>
        <p:pic>
          <p:nvPicPr>
            <p:cNvPr id="12" name="Изображение 7" descr="5.png"/>
            <p:cNvPicPr>
              <a:picLocks noChangeAspect="1"/>
            </p:cNvPicPr>
            <p:nvPr/>
          </p:nvPicPr>
          <p:blipFill>
            <a:blip r:embed="rId3" cstate="email">
              <a:extLst/>
            </a:blip>
            <a:srcRect/>
            <a:stretch>
              <a:fillRect/>
            </a:stretch>
          </p:blipFill>
          <p:spPr bwMode="auto">
            <a:xfrm>
              <a:off x="3933173" y="232965"/>
              <a:ext cx="5289949" cy="746126"/>
            </a:xfrm>
            <a:prstGeom prst="rect">
              <a:avLst/>
            </a:prstGeom>
            <a:ln/>
            <a:extLst/>
          </p:spPr>
          <p:style>
            <a:lnRef idx="0">
              <a:schemeClr val="accent1"/>
            </a:lnRef>
            <a:fillRef idx="3">
              <a:schemeClr val="accent1"/>
            </a:fillRef>
            <a:effectRef idx="3">
              <a:schemeClr val="accent1"/>
            </a:effectRef>
            <a:fontRef idx="minor">
              <a:schemeClr val="lt1"/>
            </a:fontRef>
          </p:style>
        </p:pic>
        <p:pic>
          <p:nvPicPr>
            <p:cNvPr id="13" name="Изображение 4" descr="9.png"/>
            <p:cNvPicPr>
              <a:picLocks noChangeAspect="1"/>
            </p:cNvPicPr>
            <p:nvPr/>
          </p:nvPicPr>
          <p:blipFill>
            <a:blip r:embed="rId4" cstate="email">
              <a:extLst/>
            </a:blip>
            <a:srcRect/>
            <a:stretch>
              <a:fillRect/>
            </a:stretch>
          </p:blipFill>
          <p:spPr bwMode="auto">
            <a:xfrm>
              <a:off x="-206786" y="232965"/>
              <a:ext cx="4156179" cy="746126"/>
            </a:xfrm>
            <a:prstGeom prst="rect">
              <a:avLst/>
            </a:prstGeom>
            <a:ln/>
            <a:extLst/>
          </p:spPr>
          <p:style>
            <a:lnRef idx="0">
              <a:schemeClr val="accent1"/>
            </a:lnRef>
            <a:fillRef idx="3">
              <a:schemeClr val="accent1"/>
            </a:fillRef>
            <a:effectRef idx="3">
              <a:schemeClr val="accent1"/>
            </a:effectRef>
            <a:fontRef idx="minor">
              <a:schemeClr val="lt1"/>
            </a:fontRef>
          </p:style>
        </p:pic>
      </p:grpSp>
      <p:sp>
        <p:nvSpPr>
          <p:cNvPr id="11" name="Rectangle 9"/>
          <p:cNvSpPr>
            <a:spLocks noChangeArrowheads="1"/>
          </p:cNvSpPr>
          <p:nvPr/>
        </p:nvSpPr>
        <p:spPr bwMode="auto">
          <a:xfrm>
            <a:off x="367451" y="1037483"/>
            <a:ext cx="6460943" cy="4799033"/>
          </a:xfrm>
          <a:prstGeom prst="rect">
            <a:avLst/>
          </a:prstGeom>
          <a:noFill/>
          <a:ln w="9525">
            <a:noFill/>
            <a:miter lim="800000"/>
            <a:headEnd/>
            <a:tailEnd/>
          </a:ln>
        </p:spPr>
        <p:txBody>
          <a:bodyPr lIns="100783" tIns="50392" rIns="100783" bIns="50392"/>
          <a:lstStyle/>
          <a:p>
            <a:pPr marL="90986" algn="just"/>
            <a:r>
              <a:rPr lang="ru-RU" sz="2400" b="1" cap="small" dirty="0">
                <a:solidFill>
                  <a:srgbClr val="002060"/>
                </a:solidFill>
                <a:latin typeface="Times New Roman" pitchFamily="18" charset="0"/>
                <a:cs typeface="Times New Roman" pitchFamily="18" charset="0"/>
              </a:rPr>
              <a:t>Поручение </a:t>
            </a:r>
            <a:r>
              <a:rPr lang="ru-RU" sz="2400" b="1" cap="small" dirty="0" smtClean="0">
                <a:solidFill>
                  <a:srgbClr val="002060"/>
                </a:solidFill>
                <a:latin typeface="Times New Roman" pitchFamily="18" charset="0"/>
                <a:cs typeface="Times New Roman" pitchFamily="18" charset="0"/>
              </a:rPr>
              <a:t>6</a:t>
            </a:r>
            <a:endParaRPr lang="ru-RU" sz="2400" b="1" cap="small" dirty="0">
              <a:solidFill>
                <a:srgbClr val="002060"/>
              </a:solidFill>
              <a:latin typeface="Times New Roman" pitchFamily="18" charset="0"/>
              <a:cs typeface="Times New Roman" pitchFamily="18" charset="0"/>
            </a:endParaRPr>
          </a:p>
          <a:p>
            <a:pPr marL="90986"/>
            <a:endParaRPr lang="ru-RU" sz="2300" b="1" cap="small" dirty="0" smtClean="0">
              <a:solidFill>
                <a:srgbClr val="002060"/>
              </a:solidFill>
              <a:latin typeface="Times New Roman" pitchFamily="18" charset="0"/>
              <a:cs typeface="Times New Roman" pitchFamily="18" charset="0"/>
            </a:endParaRPr>
          </a:p>
          <a:p>
            <a:pPr marL="90986"/>
            <a:r>
              <a:rPr lang="ru-RU" sz="2300" b="1" cap="small" dirty="0" smtClean="0">
                <a:solidFill>
                  <a:srgbClr val="002060"/>
                </a:solidFill>
                <a:latin typeface="Times New Roman" pitchFamily="18" charset="0"/>
                <a:cs typeface="Times New Roman" pitchFamily="18" charset="0"/>
              </a:rPr>
              <a:t>Правительству РК до 1 </a:t>
            </a:r>
            <a:r>
              <a:rPr lang="ru-RU" sz="2300" b="1" cap="small" dirty="0">
                <a:solidFill>
                  <a:srgbClr val="002060"/>
                </a:solidFill>
                <a:latin typeface="Times New Roman" pitchFamily="18" charset="0"/>
                <a:cs typeface="Times New Roman" pitchFamily="18" charset="0"/>
              </a:rPr>
              <a:t>июля 2013 года: </a:t>
            </a:r>
            <a:endParaRPr lang="ru-RU" sz="2300" b="1" cap="small" dirty="0" smtClean="0">
              <a:solidFill>
                <a:srgbClr val="002060"/>
              </a:solidFill>
              <a:latin typeface="Times New Roman" pitchFamily="18" charset="0"/>
              <a:cs typeface="Times New Roman" pitchFamily="18" charset="0"/>
            </a:endParaRPr>
          </a:p>
          <a:p>
            <a:pPr marL="90986">
              <a:buFontTx/>
              <a:buChar char="-"/>
              <a:tabLst>
                <a:tab pos="4644238" algn="l"/>
              </a:tabLst>
            </a:pPr>
            <a:r>
              <a:rPr lang="ru-RU" sz="2400" b="1" cap="small" dirty="0" smtClean="0">
                <a:solidFill>
                  <a:srgbClr val="002060"/>
                </a:solidFill>
                <a:latin typeface="Times New Roman" pitchFamily="18" charset="0"/>
                <a:cs typeface="Times New Roman" pitchFamily="18" charset="0"/>
              </a:rPr>
              <a:t>разработать </a:t>
            </a:r>
            <a:r>
              <a:rPr lang="ru-RU" sz="2400" b="1" cap="small" dirty="0">
                <a:solidFill>
                  <a:srgbClr val="002060"/>
                </a:solidFill>
                <a:latin typeface="Times New Roman" pitchFamily="18" charset="0"/>
                <a:cs typeface="Times New Roman" pitchFamily="18" charset="0"/>
              </a:rPr>
              <a:t>и принять План </a:t>
            </a:r>
            <a:r>
              <a:rPr lang="ru-RU" sz="2400" b="1" cap="small" dirty="0" smtClean="0">
                <a:solidFill>
                  <a:srgbClr val="002060"/>
                </a:solidFill>
                <a:latin typeface="Times New Roman" pitchFamily="18" charset="0"/>
                <a:cs typeface="Times New Roman" pitchFamily="18" charset="0"/>
              </a:rPr>
              <a:t>поэтапной разработки национальной системы </a:t>
            </a:r>
            <a:r>
              <a:rPr lang="ru-RU" sz="2400" b="1" cap="small" dirty="0">
                <a:solidFill>
                  <a:srgbClr val="002060"/>
                </a:solidFill>
                <a:latin typeface="Times New Roman" pitchFamily="18" charset="0"/>
                <a:cs typeface="Times New Roman" pitchFamily="18" charset="0"/>
              </a:rPr>
              <a:t>квалификаций на период до 2020 года</a:t>
            </a:r>
            <a:r>
              <a:rPr lang="ru-RU" sz="2400" b="1" cap="small" dirty="0" smtClean="0">
                <a:solidFill>
                  <a:srgbClr val="002060"/>
                </a:solidFill>
                <a:latin typeface="Times New Roman" pitchFamily="18" charset="0"/>
                <a:cs typeface="Times New Roman" pitchFamily="18" charset="0"/>
              </a:rPr>
              <a:t>;</a:t>
            </a:r>
          </a:p>
          <a:p>
            <a:pPr marL="90986">
              <a:tabLst>
                <a:tab pos="4644238" algn="l"/>
              </a:tabLst>
            </a:pPr>
            <a:endParaRPr lang="ru-RU" sz="2400" b="1" cap="small" dirty="0" smtClean="0">
              <a:solidFill>
                <a:srgbClr val="002060"/>
              </a:solidFill>
              <a:latin typeface="Times New Roman" pitchFamily="18" charset="0"/>
              <a:cs typeface="Times New Roman" pitchFamily="18" charset="0"/>
            </a:endParaRPr>
          </a:p>
          <a:p>
            <a:pPr marL="90986">
              <a:tabLst>
                <a:tab pos="4644238" algn="l"/>
              </a:tabLst>
            </a:pPr>
            <a:r>
              <a:rPr lang="ru-RU" sz="2400" b="1" cap="small" dirty="0" smtClean="0">
                <a:solidFill>
                  <a:srgbClr val="002060"/>
                </a:solidFill>
                <a:latin typeface="Times New Roman" pitchFamily="18" charset="0"/>
                <a:cs typeface="Times New Roman" pitchFamily="18" charset="0"/>
              </a:rPr>
              <a:t> </a:t>
            </a:r>
            <a:r>
              <a:rPr lang="ru-RU" sz="2400" b="1" cap="small" dirty="0">
                <a:solidFill>
                  <a:srgbClr val="002060"/>
                </a:solidFill>
                <a:latin typeface="Times New Roman" pitchFamily="18" charset="0"/>
                <a:cs typeface="Times New Roman" pitchFamily="18" charset="0"/>
              </a:rPr>
              <a:t>- активизировать работу по созданию независимой системы подтверждения квалификации для выпускников ВУЗов и колледжей</a:t>
            </a:r>
            <a:r>
              <a:rPr lang="ru-RU" sz="2400" b="1" cap="small" dirty="0" smtClean="0">
                <a:solidFill>
                  <a:srgbClr val="002060"/>
                </a:solidFill>
                <a:latin typeface="Times New Roman" pitchFamily="18" charset="0"/>
                <a:cs typeface="Times New Roman" pitchFamily="18" charset="0"/>
              </a:rPr>
              <a:t>.</a:t>
            </a:r>
            <a:endParaRPr lang="ru-RU" sz="2400" b="1" dirty="0">
              <a:solidFill>
                <a:srgbClr val="002060"/>
              </a:solidFill>
              <a:latin typeface="Times New Roman" pitchFamily="18" charset="0"/>
              <a:cs typeface="Times New Roman" pitchFamily="18" charset="0"/>
            </a:endParaRPr>
          </a:p>
          <a:p>
            <a:pPr marL="90986" algn="just"/>
            <a:endParaRPr lang="en-US" sz="2400" i="1" dirty="0">
              <a:solidFill>
                <a:srgbClr val="002060"/>
              </a:solidFill>
              <a:ea typeface="Arial Unicode MS" pitchFamily="34" charset="-128"/>
              <a:cs typeface="Arial Unicode MS" pitchFamily="34" charset="-128"/>
            </a:endParaRPr>
          </a:p>
          <a:p>
            <a:pPr marL="90986" algn="just"/>
            <a:endParaRPr lang="ru-RU" sz="2400" dirty="0"/>
          </a:p>
        </p:txBody>
      </p:sp>
      <p:pic>
        <p:nvPicPr>
          <p:cNvPr id="9" name="Рисунок 8" descr="6f301eabac73c5993b58cf31f733670b_XL.jpg"/>
          <p:cNvPicPr>
            <a:picLocks noChangeAspect="1"/>
          </p:cNvPicPr>
          <p:nvPr/>
        </p:nvPicPr>
        <p:blipFill>
          <a:blip r:embed="rId5" cstate="print"/>
          <a:stretch>
            <a:fillRect/>
          </a:stretch>
        </p:blipFill>
        <p:spPr>
          <a:xfrm>
            <a:off x="6910179" y="1951585"/>
            <a:ext cx="3152003" cy="2361429"/>
          </a:xfrm>
          <a:prstGeom prst="rect">
            <a:avLst/>
          </a:prstGeom>
        </p:spPr>
      </p:pic>
      <p:sp>
        <p:nvSpPr>
          <p:cNvPr id="10" name="Прямоугольник 9"/>
          <p:cNvSpPr/>
          <p:nvPr/>
        </p:nvSpPr>
        <p:spPr>
          <a:xfrm>
            <a:off x="4865576" y="6065042"/>
            <a:ext cx="5192713" cy="1025108"/>
          </a:xfrm>
          <a:prstGeom prst="rect">
            <a:avLst/>
          </a:prstGeom>
        </p:spPr>
        <p:txBody>
          <a:bodyPr lIns="100794" tIns="50397" rIns="100794" bIns="50397">
            <a:spAutoFit/>
          </a:bodyPr>
          <a:lstStyle/>
          <a:p>
            <a:pPr marL="90986" algn="r"/>
            <a:r>
              <a:rPr lang="ru-RU" sz="1500" b="1" dirty="0" smtClean="0">
                <a:solidFill>
                  <a:srgbClr val="002060"/>
                </a:solidFill>
                <a:latin typeface="Times New Roman" pitchFamily="18" charset="0"/>
                <a:cs typeface="Times New Roman" pitchFamily="18" charset="0"/>
              </a:rPr>
              <a:t>СОЦИАЛЬНАЯ МОДЕРНИЗАЦИЯ КАЗАХСТАНА: </a:t>
            </a:r>
            <a:endParaRPr lang="en-US" sz="1500" b="1" dirty="0" smtClean="0">
              <a:solidFill>
                <a:srgbClr val="002060"/>
              </a:solidFill>
              <a:latin typeface="Times New Roman" pitchFamily="18" charset="0"/>
              <a:cs typeface="Times New Roman" pitchFamily="18" charset="0"/>
            </a:endParaRPr>
          </a:p>
          <a:p>
            <a:pPr marL="90986" algn="r"/>
            <a:r>
              <a:rPr lang="ru-RU" sz="1500" b="1" dirty="0" smtClean="0">
                <a:solidFill>
                  <a:srgbClr val="002060"/>
                </a:solidFill>
                <a:latin typeface="Times New Roman" pitchFamily="18" charset="0"/>
                <a:cs typeface="Times New Roman" pitchFamily="18" charset="0"/>
              </a:rPr>
              <a:t>Двадцать шагов к Обществу Всеобщего Труда</a:t>
            </a:r>
            <a:endParaRPr lang="en-US" sz="1500" b="1" dirty="0" smtClean="0">
              <a:solidFill>
                <a:srgbClr val="002060"/>
              </a:solidFill>
              <a:latin typeface="Times New Roman" pitchFamily="18" charset="0"/>
              <a:cs typeface="Times New Roman" pitchFamily="18" charset="0"/>
            </a:endParaRPr>
          </a:p>
          <a:p>
            <a:pPr marL="90986" algn="r"/>
            <a:r>
              <a:rPr lang="ru-RU" altLang="en-US" sz="1500" b="1" i="1" dirty="0" smtClean="0">
                <a:solidFill>
                  <a:srgbClr val="002060"/>
                </a:solidFill>
                <a:latin typeface="Times New Roman" pitchFamily="18" charset="0"/>
                <a:ea typeface="Arial Unicode MS" pitchFamily="34" charset="-128"/>
                <a:cs typeface="Times New Roman" pitchFamily="18" charset="0"/>
              </a:rPr>
              <a:t>Президент Республики Казахстан </a:t>
            </a:r>
            <a:endParaRPr lang="en-US" altLang="en-US" sz="1500" b="1" i="1" dirty="0" smtClean="0">
              <a:solidFill>
                <a:srgbClr val="002060"/>
              </a:solidFill>
              <a:latin typeface="Times New Roman" pitchFamily="18" charset="0"/>
              <a:ea typeface="Arial Unicode MS" pitchFamily="34" charset="-128"/>
              <a:cs typeface="Times New Roman" pitchFamily="18" charset="0"/>
            </a:endParaRPr>
          </a:p>
          <a:p>
            <a:pPr marL="90986" algn="r"/>
            <a:r>
              <a:rPr lang="ru-RU" altLang="en-US" sz="1500" b="1" i="1" dirty="0" smtClean="0">
                <a:solidFill>
                  <a:srgbClr val="002060"/>
                </a:solidFill>
                <a:latin typeface="Times New Roman" pitchFamily="18" charset="0"/>
                <a:ea typeface="Arial Unicode MS" pitchFamily="34" charset="-128"/>
                <a:cs typeface="Times New Roman" pitchFamily="18" charset="0"/>
              </a:rPr>
              <a:t>Н.А. Назарбаева </a:t>
            </a:r>
            <a:endParaRPr lang="ru-RU" altLang="en-US" sz="2600" b="1" i="1" dirty="0" smtClean="0">
              <a:solidFill>
                <a:srgbClr val="002060"/>
              </a:solidFill>
              <a:latin typeface="Times New Roman" pitchFamily="18" charset="0"/>
              <a:ea typeface="Arial Unicode MS" pitchFamily="34" charset="-128"/>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ая соединительная линия 60"/>
          <p:cNvSpPr>
            <a:spLocks noChangeShapeType="1"/>
          </p:cNvSpPr>
          <p:nvPr/>
        </p:nvSpPr>
        <p:spPr bwMode="auto">
          <a:xfrm>
            <a:off x="346075" y="1038225"/>
            <a:ext cx="9812338" cy="1588"/>
          </a:xfrm>
          <a:prstGeom prst="line">
            <a:avLst/>
          </a:prstGeom>
          <a:noFill/>
          <a:ln w="31750" cap="rnd">
            <a:solidFill>
              <a:srgbClr val="004A7A"/>
            </a:solidFill>
            <a:round/>
            <a:headEnd/>
            <a:tailEnd/>
          </a:ln>
        </p:spPr>
        <p:txBody>
          <a:bodyPr lIns="100794" tIns="50397" rIns="100794" bIns="50397"/>
          <a:lstStyle/>
          <a:p>
            <a:endParaRPr lang="ru-RU"/>
          </a:p>
        </p:txBody>
      </p:sp>
      <p:pic>
        <p:nvPicPr>
          <p:cNvPr id="13315" name="Рисунок 1"/>
          <p:cNvPicPr>
            <a:picLocks noChangeAspect="1" noChangeArrowheads="1"/>
          </p:cNvPicPr>
          <p:nvPr/>
        </p:nvPicPr>
        <p:blipFill>
          <a:blip r:embed="rId2" cstate="print"/>
          <a:srcRect/>
          <a:stretch>
            <a:fillRect/>
          </a:stretch>
        </p:blipFill>
        <p:spPr bwMode="auto">
          <a:xfrm>
            <a:off x="9296400" y="387350"/>
            <a:ext cx="936625" cy="519113"/>
          </a:xfrm>
          <a:prstGeom prst="rect">
            <a:avLst/>
          </a:prstGeom>
          <a:noFill/>
          <a:ln w="9525">
            <a:noFill/>
            <a:miter lim="800000"/>
            <a:headEnd/>
            <a:tailEnd/>
          </a:ln>
        </p:spPr>
      </p:pic>
      <p:pic>
        <p:nvPicPr>
          <p:cNvPr id="13316" name="Picture 3"/>
          <p:cNvPicPr>
            <a:picLocks noChangeAspect="1" noChangeArrowheads="1"/>
          </p:cNvPicPr>
          <p:nvPr/>
        </p:nvPicPr>
        <p:blipFill>
          <a:blip r:embed="rId3" cstate="print"/>
          <a:srcRect/>
          <a:stretch>
            <a:fillRect/>
          </a:stretch>
        </p:blipFill>
        <p:spPr bwMode="auto">
          <a:xfrm>
            <a:off x="285750" y="200025"/>
            <a:ext cx="8894763" cy="760413"/>
          </a:xfrm>
          <a:prstGeom prst="rect">
            <a:avLst/>
          </a:prstGeom>
          <a:noFill/>
          <a:ln w="9525">
            <a:noFill/>
            <a:miter lim="800000"/>
            <a:headEnd/>
            <a:tailEnd/>
          </a:ln>
        </p:spPr>
      </p:pic>
      <p:sp>
        <p:nvSpPr>
          <p:cNvPr id="13319" name="Прямоугольник 6"/>
          <p:cNvSpPr>
            <a:spLocks noChangeArrowheads="1"/>
          </p:cNvSpPr>
          <p:nvPr/>
        </p:nvSpPr>
        <p:spPr bwMode="auto">
          <a:xfrm>
            <a:off x="440382" y="4419492"/>
            <a:ext cx="9504660" cy="2040771"/>
          </a:xfrm>
          <a:prstGeom prst="rect">
            <a:avLst/>
          </a:prstGeom>
          <a:noFill/>
          <a:ln w="9525">
            <a:noFill/>
            <a:miter lim="800000"/>
            <a:headEnd/>
            <a:tailEnd/>
          </a:ln>
        </p:spPr>
        <p:txBody>
          <a:bodyPr wrap="square" lIns="100794" tIns="50397" rIns="100794" bIns="50397">
            <a:spAutoFit/>
          </a:bodyPr>
          <a:lstStyle/>
          <a:p>
            <a:pPr indent="361950" algn="just"/>
            <a:r>
              <a:rPr lang="ru-RU" b="1" dirty="0" smtClean="0">
                <a:solidFill>
                  <a:srgbClr val="004B78"/>
                </a:solidFill>
              </a:rPr>
              <a:t>Профессиональные стандарты, образовательные стандарты, оценка квалификаций – все это звенья одной замкнутой цепи. Все они взаимосвязаны между собой и должны находиться в вечном движении по совершенствованию, обновлению. Меняется содержание в отраслях (оборудование, технологии, материалы и т.п.), должны изменяться профессиональные стандарты, а на основании профессиональных стандартов – образовательные стандарты и оценка квалификаций.</a:t>
            </a:r>
            <a:endParaRPr lang="ru-RU" b="1" dirty="0">
              <a:solidFill>
                <a:srgbClr val="004B78"/>
              </a:solidFill>
            </a:endParaRPr>
          </a:p>
        </p:txBody>
      </p:sp>
      <p:sp>
        <p:nvSpPr>
          <p:cNvPr id="8" name="Равнобедренный треугольник 7"/>
          <p:cNvSpPr/>
          <p:nvPr/>
        </p:nvSpPr>
        <p:spPr bwMode="auto">
          <a:xfrm>
            <a:off x="3752612" y="1539292"/>
            <a:ext cx="2952206" cy="2016139"/>
          </a:xfrm>
          <a:prstGeom prst="triangl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ru-RU" sz="1800" b="0" i="0" u="none" strike="noStrike" cap="none" normalizeH="0" baseline="0" smtClean="0">
              <a:ln>
                <a:noFill/>
              </a:ln>
              <a:solidFill>
                <a:schemeClr val="tx1"/>
              </a:solidFill>
              <a:effectLst/>
              <a:latin typeface="Arial" pitchFamily="34" charset="0"/>
              <a:ea typeface="SimSun" pitchFamily="2" charset="-122"/>
            </a:endParaRPr>
          </a:p>
        </p:txBody>
      </p:sp>
      <p:sp>
        <p:nvSpPr>
          <p:cNvPr id="9" name="Овал 8"/>
          <p:cNvSpPr/>
          <p:nvPr/>
        </p:nvSpPr>
        <p:spPr bwMode="auto">
          <a:xfrm>
            <a:off x="6416797" y="3267412"/>
            <a:ext cx="432030" cy="43203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ru-RU" sz="1800" b="0" i="0" u="none" strike="noStrike" cap="none" normalizeH="0" baseline="0" smtClean="0">
              <a:ln>
                <a:noFill/>
              </a:ln>
              <a:solidFill>
                <a:schemeClr val="tx1"/>
              </a:solidFill>
              <a:effectLst/>
              <a:latin typeface="Arial" pitchFamily="34" charset="0"/>
              <a:ea typeface="SimSun" pitchFamily="2" charset="-122"/>
            </a:endParaRPr>
          </a:p>
        </p:txBody>
      </p:sp>
      <p:sp>
        <p:nvSpPr>
          <p:cNvPr id="10" name="Овал 9"/>
          <p:cNvSpPr/>
          <p:nvPr/>
        </p:nvSpPr>
        <p:spPr bwMode="auto">
          <a:xfrm>
            <a:off x="3536597" y="3267412"/>
            <a:ext cx="432030" cy="43203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ru-RU" sz="1800" b="0" i="0" u="none" strike="noStrike" cap="none" normalizeH="0" baseline="0" smtClean="0">
              <a:ln>
                <a:noFill/>
              </a:ln>
              <a:solidFill>
                <a:schemeClr val="tx1"/>
              </a:solidFill>
              <a:effectLst/>
              <a:latin typeface="Arial" pitchFamily="34" charset="0"/>
              <a:ea typeface="SimSun" pitchFamily="2" charset="-122"/>
            </a:endParaRPr>
          </a:p>
        </p:txBody>
      </p:sp>
      <p:sp>
        <p:nvSpPr>
          <p:cNvPr id="11" name="Овал 10"/>
          <p:cNvSpPr/>
          <p:nvPr/>
        </p:nvSpPr>
        <p:spPr bwMode="auto">
          <a:xfrm>
            <a:off x="4976697" y="1467287"/>
            <a:ext cx="432030" cy="43203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ru-RU" sz="1800" b="0" i="0" u="none" strike="noStrike" cap="none" normalizeH="0" baseline="0" smtClean="0">
              <a:ln>
                <a:noFill/>
              </a:ln>
              <a:solidFill>
                <a:schemeClr val="tx1"/>
              </a:solidFill>
              <a:effectLst/>
              <a:latin typeface="Arial" pitchFamily="34" charset="0"/>
              <a:ea typeface="SimSun" pitchFamily="2" charset="-122"/>
            </a:endParaRPr>
          </a:p>
        </p:txBody>
      </p:sp>
      <p:sp>
        <p:nvSpPr>
          <p:cNvPr id="12" name="Скругленный прямоугольник 11"/>
          <p:cNvSpPr/>
          <p:nvPr/>
        </p:nvSpPr>
        <p:spPr bwMode="auto">
          <a:xfrm>
            <a:off x="2888552" y="1035257"/>
            <a:ext cx="4536315" cy="43203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a:defRPr/>
            </a:pPr>
            <a:r>
              <a:rPr lang="ru-RU" sz="2000" b="1" dirty="0">
                <a:solidFill>
                  <a:srgbClr val="004B78"/>
                </a:solidFill>
                <a:ea typeface="SimSun" pitchFamily="2" charset="-122"/>
              </a:rPr>
              <a:t>Профессиональный стандарт</a:t>
            </a:r>
          </a:p>
        </p:txBody>
      </p:sp>
      <p:sp>
        <p:nvSpPr>
          <p:cNvPr id="13" name="Скругленный прямоугольник 12"/>
          <p:cNvSpPr/>
          <p:nvPr/>
        </p:nvSpPr>
        <p:spPr bwMode="auto">
          <a:xfrm>
            <a:off x="1304442" y="3771447"/>
            <a:ext cx="3816265" cy="43203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a:defRPr/>
            </a:pPr>
            <a:r>
              <a:rPr lang="ru-RU" b="1" dirty="0">
                <a:solidFill>
                  <a:srgbClr val="004B78"/>
                </a:solidFill>
                <a:ea typeface="SimSun" pitchFamily="2" charset="-122"/>
              </a:rPr>
              <a:t>Образовательный стандарт</a:t>
            </a:r>
          </a:p>
        </p:txBody>
      </p:sp>
      <p:sp>
        <p:nvSpPr>
          <p:cNvPr id="14" name="Скругленный прямоугольник 13"/>
          <p:cNvSpPr/>
          <p:nvPr/>
        </p:nvSpPr>
        <p:spPr bwMode="auto">
          <a:xfrm>
            <a:off x="5552737" y="3771447"/>
            <a:ext cx="3240225" cy="43203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a:defRPr/>
            </a:pPr>
            <a:r>
              <a:rPr lang="ru-RU" b="1" dirty="0">
                <a:solidFill>
                  <a:srgbClr val="004B78"/>
                </a:solidFill>
                <a:ea typeface="SimSun" pitchFamily="2" charset="-122"/>
              </a:rPr>
              <a:t>Оценка </a:t>
            </a:r>
            <a:r>
              <a:rPr lang="ru-RU" b="1" dirty="0" smtClean="0">
                <a:solidFill>
                  <a:srgbClr val="004B78"/>
                </a:solidFill>
                <a:ea typeface="SimSun" pitchFamily="2" charset="-122"/>
              </a:rPr>
              <a:t>квалификации</a:t>
            </a:r>
            <a:endParaRPr lang="ru-RU" b="1" dirty="0">
              <a:solidFill>
                <a:srgbClr val="004B78"/>
              </a:solidFill>
              <a:ea typeface="SimSun" pitchFamily="2" charset="-122"/>
            </a:endParaRPr>
          </a:p>
        </p:txBody>
      </p:sp>
      <p:sp>
        <p:nvSpPr>
          <p:cNvPr id="15" name="Прямоугольник 14"/>
          <p:cNvSpPr/>
          <p:nvPr/>
        </p:nvSpPr>
        <p:spPr>
          <a:xfrm>
            <a:off x="728663" y="315913"/>
            <a:ext cx="9036050" cy="460375"/>
          </a:xfrm>
          <a:prstGeom prst="rect">
            <a:avLst/>
          </a:prstGeom>
        </p:spPr>
        <p:txBody>
          <a:bodyPr>
            <a:spAutoFit/>
          </a:bodyPr>
          <a:lstStyle/>
          <a:p>
            <a:pPr>
              <a:defRPr/>
            </a:pPr>
            <a:r>
              <a:rPr lang="ru-RU" altLang="ru-RU" sz="2400" b="1" cap="all" dirty="0">
                <a:solidFill>
                  <a:schemeClr val="bg1"/>
                </a:solidFill>
              </a:rPr>
              <a:t>НАЦИОНАЛЬНАЯ СИСТЕМА КВАЛИФИКАЦИЙ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Картинки по запросу картинки дипломированный студент">
            <a:hlinkClick r:id="rId2"/>
          </p:cNvPr>
          <p:cNvPicPr>
            <a:picLocks noChangeAspect="1" noChangeArrowheads="1"/>
          </p:cNvPicPr>
          <p:nvPr/>
        </p:nvPicPr>
        <p:blipFill>
          <a:blip r:embed="rId3" cstate="print"/>
          <a:srcRect/>
          <a:stretch>
            <a:fillRect/>
          </a:stretch>
        </p:blipFill>
        <p:spPr bwMode="auto">
          <a:xfrm>
            <a:off x="6200775" y="3843338"/>
            <a:ext cx="3594100" cy="2592387"/>
          </a:xfrm>
          <a:prstGeom prst="rect">
            <a:avLst/>
          </a:prstGeom>
          <a:noFill/>
          <a:ln w="9525">
            <a:noFill/>
            <a:miter lim="800000"/>
            <a:headEnd/>
            <a:tailEnd/>
          </a:ln>
        </p:spPr>
      </p:pic>
      <p:sp>
        <p:nvSpPr>
          <p:cNvPr id="8195" name="Объект 1" hidden="1"/>
          <p:cNvSpPr>
            <a:spLocks noChangeAspect="1" noChangeArrowheads="1"/>
          </p:cNvSpPr>
          <p:nvPr/>
        </p:nvSpPr>
        <p:spPr bwMode="auto">
          <a:xfrm>
            <a:off x="1588" y="1588"/>
            <a:ext cx="1587" cy="1587"/>
          </a:xfrm>
          <a:prstGeom prst="rect">
            <a:avLst/>
          </a:prstGeom>
          <a:noFill/>
          <a:ln w="9525">
            <a:noFill/>
            <a:miter lim="800000"/>
            <a:headEnd/>
            <a:tailEnd/>
          </a:ln>
        </p:spPr>
        <p:txBody>
          <a:bodyPr lIns="100794" tIns="50397" rIns="100794" bIns="50397"/>
          <a:lstStyle/>
          <a:p>
            <a:pPr eaLnBrk="0" hangingPunct="0">
              <a:buFont typeface="Arial" pitchFamily="34" charset="0"/>
              <a:buNone/>
            </a:pPr>
            <a:endParaRPr lang="ru-RU" altLang="en-US"/>
          </a:p>
        </p:txBody>
      </p:sp>
      <p:sp>
        <p:nvSpPr>
          <p:cNvPr id="8197" name="Объект 3" hidden="1"/>
          <p:cNvSpPr>
            <a:spLocks noChangeAspect="1" noChangeArrowheads="1"/>
          </p:cNvSpPr>
          <p:nvPr/>
        </p:nvSpPr>
        <p:spPr bwMode="auto">
          <a:xfrm>
            <a:off x="1588" y="1588"/>
            <a:ext cx="1587" cy="1587"/>
          </a:xfrm>
          <a:prstGeom prst="rect">
            <a:avLst/>
          </a:prstGeom>
          <a:noFill/>
          <a:ln w="9525">
            <a:noFill/>
            <a:miter lim="800000"/>
            <a:headEnd/>
            <a:tailEnd/>
          </a:ln>
        </p:spPr>
        <p:txBody>
          <a:bodyPr lIns="100794" tIns="50397" rIns="100794" bIns="50397"/>
          <a:lstStyle/>
          <a:p>
            <a:pPr eaLnBrk="0" hangingPunct="0">
              <a:buFont typeface="Arial" pitchFamily="34" charset="0"/>
              <a:buNone/>
            </a:pPr>
            <a:endParaRPr lang="ru-RU" altLang="en-US">
              <a:solidFill>
                <a:srgbClr val="000000"/>
              </a:solidFill>
              <a:sym typeface="Arial" pitchFamily="34" charset="0"/>
            </a:endParaRPr>
          </a:p>
        </p:txBody>
      </p:sp>
      <p:sp>
        <p:nvSpPr>
          <p:cNvPr id="8198" name="Text Box 66"/>
          <p:cNvSpPr>
            <a:spLocks noChangeArrowheads="1"/>
          </p:cNvSpPr>
          <p:nvPr/>
        </p:nvSpPr>
        <p:spPr bwMode="auto">
          <a:xfrm>
            <a:off x="123825" y="4552950"/>
            <a:ext cx="10261600" cy="377825"/>
          </a:xfrm>
          <a:prstGeom prst="rect">
            <a:avLst/>
          </a:prstGeom>
          <a:noFill/>
          <a:ln w="9525">
            <a:noFill/>
            <a:miter lim="800000"/>
            <a:headEnd/>
            <a:tailEnd/>
          </a:ln>
        </p:spPr>
        <p:txBody>
          <a:bodyPr lIns="100794" tIns="50397" rIns="100794" bIns="50397">
            <a:spAutoFit/>
          </a:bodyPr>
          <a:lstStyle/>
          <a:p>
            <a:pPr>
              <a:buFont typeface="Arial" pitchFamily="34" charset="0"/>
              <a:buNone/>
            </a:pPr>
            <a:endParaRPr lang="ru-RU" altLang="en-US" b="1">
              <a:solidFill>
                <a:srgbClr val="00375B"/>
              </a:solidFill>
            </a:endParaRPr>
          </a:p>
        </p:txBody>
      </p:sp>
      <p:sp>
        <p:nvSpPr>
          <p:cNvPr id="8199" name="TextBox 28"/>
          <p:cNvSpPr>
            <a:spLocks noChangeArrowheads="1"/>
          </p:cNvSpPr>
          <p:nvPr/>
        </p:nvSpPr>
        <p:spPr bwMode="auto">
          <a:xfrm>
            <a:off x="5000625" y="3789363"/>
            <a:ext cx="203200" cy="255587"/>
          </a:xfrm>
          <a:prstGeom prst="rect">
            <a:avLst/>
          </a:prstGeom>
          <a:noFill/>
          <a:ln w="9525">
            <a:noFill/>
            <a:miter lim="800000"/>
            <a:headEnd/>
            <a:tailEnd/>
          </a:ln>
        </p:spPr>
        <p:txBody>
          <a:bodyPr wrap="none" lIns="100794" tIns="50397" rIns="100794" bIns="50397">
            <a:spAutoFit/>
          </a:bodyPr>
          <a:lstStyle/>
          <a:p>
            <a:pPr>
              <a:buFont typeface="Arial" pitchFamily="34" charset="0"/>
              <a:buNone/>
            </a:pPr>
            <a:endParaRPr lang="ru-RU" altLang="en-US" sz="1000">
              <a:solidFill>
                <a:srgbClr val="06578A"/>
              </a:solidFill>
              <a:latin typeface="Times New Roman" pitchFamily="18" charset="0"/>
              <a:sym typeface="Times New Roman" pitchFamily="18" charset="0"/>
            </a:endParaRPr>
          </a:p>
        </p:txBody>
      </p:sp>
      <p:sp>
        <p:nvSpPr>
          <p:cNvPr id="8200" name="TextBox 34"/>
          <p:cNvSpPr>
            <a:spLocks noChangeArrowheads="1"/>
          </p:cNvSpPr>
          <p:nvPr/>
        </p:nvSpPr>
        <p:spPr bwMode="auto">
          <a:xfrm>
            <a:off x="6151563" y="2892425"/>
            <a:ext cx="204787" cy="255588"/>
          </a:xfrm>
          <a:prstGeom prst="rect">
            <a:avLst/>
          </a:prstGeom>
          <a:noFill/>
          <a:ln w="9525">
            <a:noFill/>
            <a:miter lim="800000"/>
            <a:headEnd/>
            <a:tailEnd/>
          </a:ln>
        </p:spPr>
        <p:txBody>
          <a:bodyPr wrap="none" lIns="100794" tIns="50397" rIns="100794" bIns="50397">
            <a:spAutoFit/>
          </a:bodyPr>
          <a:lstStyle/>
          <a:p>
            <a:pPr>
              <a:buFont typeface="Arial" pitchFamily="34" charset="0"/>
              <a:buNone/>
            </a:pPr>
            <a:endParaRPr lang="ru-RU" altLang="en-US" sz="1000">
              <a:solidFill>
                <a:srgbClr val="06578A"/>
              </a:solidFill>
              <a:latin typeface="Times New Roman" pitchFamily="18" charset="0"/>
              <a:sym typeface="Times New Roman" pitchFamily="18" charset="0"/>
            </a:endParaRPr>
          </a:p>
        </p:txBody>
      </p:sp>
      <p:sp>
        <p:nvSpPr>
          <p:cNvPr id="8201" name="TextBox 40"/>
          <p:cNvSpPr>
            <a:spLocks noChangeArrowheads="1"/>
          </p:cNvSpPr>
          <p:nvPr/>
        </p:nvSpPr>
        <p:spPr bwMode="auto">
          <a:xfrm>
            <a:off x="7810500" y="1817688"/>
            <a:ext cx="203200" cy="255587"/>
          </a:xfrm>
          <a:prstGeom prst="rect">
            <a:avLst/>
          </a:prstGeom>
          <a:noFill/>
          <a:ln w="9525">
            <a:noFill/>
            <a:miter lim="800000"/>
            <a:headEnd/>
            <a:tailEnd/>
          </a:ln>
        </p:spPr>
        <p:txBody>
          <a:bodyPr wrap="none" lIns="100794" tIns="50397" rIns="100794" bIns="50397">
            <a:spAutoFit/>
          </a:bodyPr>
          <a:lstStyle/>
          <a:p>
            <a:pPr>
              <a:buFont typeface="Arial" pitchFamily="34" charset="0"/>
              <a:buNone/>
            </a:pPr>
            <a:endParaRPr lang="ru-RU" altLang="en-US" sz="1000">
              <a:solidFill>
                <a:srgbClr val="06578A"/>
              </a:solidFill>
              <a:latin typeface="Times New Roman" pitchFamily="18" charset="0"/>
              <a:sym typeface="Times New Roman" pitchFamily="18" charset="0"/>
            </a:endParaRPr>
          </a:p>
        </p:txBody>
      </p:sp>
      <p:sp>
        <p:nvSpPr>
          <p:cNvPr id="8202" name="TextBox 15"/>
          <p:cNvSpPr>
            <a:spLocks noChangeArrowheads="1"/>
          </p:cNvSpPr>
          <p:nvPr/>
        </p:nvSpPr>
        <p:spPr bwMode="auto">
          <a:xfrm>
            <a:off x="6835775" y="1098550"/>
            <a:ext cx="203200" cy="255588"/>
          </a:xfrm>
          <a:prstGeom prst="rect">
            <a:avLst/>
          </a:prstGeom>
          <a:noFill/>
          <a:ln w="9525">
            <a:noFill/>
            <a:miter lim="800000"/>
            <a:headEnd/>
            <a:tailEnd/>
          </a:ln>
        </p:spPr>
        <p:txBody>
          <a:bodyPr wrap="none" lIns="100794" tIns="50397" rIns="100794" bIns="50397">
            <a:spAutoFit/>
          </a:bodyPr>
          <a:lstStyle/>
          <a:p>
            <a:pPr>
              <a:buFont typeface="Arial" pitchFamily="34" charset="0"/>
              <a:buNone/>
            </a:pPr>
            <a:endParaRPr lang="ru-RU" altLang="en-US" sz="1000">
              <a:solidFill>
                <a:srgbClr val="06578A"/>
              </a:solidFill>
              <a:latin typeface="Times New Roman" pitchFamily="18" charset="0"/>
              <a:sym typeface="Times New Roman" pitchFamily="18" charset="0"/>
            </a:endParaRPr>
          </a:p>
        </p:txBody>
      </p:sp>
      <p:sp>
        <p:nvSpPr>
          <p:cNvPr id="8203" name="Прямоугольник 39"/>
          <p:cNvSpPr>
            <a:spLocks noChangeArrowheads="1"/>
          </p:cNvSpPr>
          <p:nvPr/>
        </p:nvSpPr>
        <p:spPr bwMode="auto">
          <a:xfrm>
            <a:off x="6821488" y="779463"/>
            <a:ext cx="203200" cy="639762"/>
          </a:xfrm>
          <a:prstGeom prst="rect">
            <a:avLst/>
          </a:prstGeom>
          <a:noFill/>
          <a:ln w="9525">
            <a:noFill/>
            <a:miter lim="800000"/>
            <a:headEnd/>
            <a:tailEnd/>
          </a:ln>
        </p:spPr>
        <p:txBody>
          <a:bodyPr wrap="none" lIns="100794" tIns="50397" rIns="100794" bIns="50397">
            <a:spAutoFit/>
          </a:bodyPr>
          <a:lstStyle/>
          <a:p>
            <a:pPr>
              <a:buFont typeface="Arial" pitchFamily="34" charset="0"/>
              <a:buNone/>
            </a:pPr>
            <a:endParaRPr lang="ru-RU" altLang="en-US" sz="3500" b="1">
              <a:solidFill>
                <a:srgbClr val="C00000"/>
              </a:solidFill>
              <a:latin typeface="Times New Roman" pitchFamily="18" charset="0"/>
              <a:sym typeface="Times New Roman" pitchFamily="18" charset="0"/>
            </a:endParaRPr>
          </a:p>
        </p:txBody>
      </p:sp>
      <p:sp>
        <p:nvSpPr>
          <p:cNvPr id="8204" name="Прямоугольник 40"/>
          <p:cNvSpPr>
            <a:spLocks noChangeArrowheads="1"/>
          </p:cNvSpPr>
          <p:nvPr/>
        </p:nvSpPr>
        <p:spPr bwMode="auto">
          <a:xfrm>
            <a:off x="5010150" y="1647825"/>
            <a:ext cx="203200" cy="439738"/>
          </a:xfrm>
          <a:prstGeom prst="rect">
            <a:avLst/>
          </a:prstGeom>
          <a:noFill/>
          <a:ln w="9525">
            <a:noFill/>
            <a:miter lim="800000"/>
            <a:headEnd/>
            <a:tailEnd/>
          </a:ln>
        </p:spPr>
        <p:txBody>
          <a:bodyPr wrap="none" lIns="100794" tIns="50397" rIns="100794" bIns="50397">
            <a:spAutoFit/>
          </a:bodyPr>
          <a:lstStyle/>
          <a:p>
            <a:pPr>
              <a:buFont typeface="Arial" pitchFamily="34" charset="0"/>
              <a:buNone/>
            </a:pPr>
            <a:endParaRPr lang="ru-RU" altLang="en-US" sz="2200" b="1">
              <a:solidFill>
                <a:srgbClr val="C00000"/>
              </a:solidFill>
              <a:latin typeface="Times New Roman" pitchFamily="18" charset="0"/>
              <a:sym typeface="Times New Roman" pitchFamily="18" charset="0"/>
            </a:endParaRPr>
          </a:p>
        </p:txBody>
      </p:sp>
      <p:sp>
        <p:nvSpPr>
          <p:cNvPr id="8205" name="Прямоугольник 44"/>
          <p:cNvSpPr>
            <a:spLocks noChangeArrowheads="1"/>
          </p:cNvSpPr>
          <p:nvPr/>
        </p:nvSpPr>
        <p:spPr bwMode="auto">
          <a:xfrm>
            <a:off x="6165850" y="2554288"/>
            <a:ext cx="203200" cy="501650"/>
          </a:xfrm>
          <a:prstGeom prst="rect">
            <a:avLst/>
          </a:prstGeom>
          <a:noFill/>
          <a:ln w="9525">
            <a:noFill/>
            <a:miter lim="800000"/>
            <a:headEnd/>
            <a:tailEnd/>
          </a:ln>
        </p:spPr>
        <p:txBody>
          <a:bodyPr wrap="none" lIns="100794" tIns="50397" rIns="100794" bIns="50397">
            <a:spAutoFit/>
          </a:bodyPr>
          <a:lstStyle/>
          <a:p>
            <a:pPr>
              <a:buFont typeface="Arial" pitchFamily="34" charset="0"/>
              <a:buNone/>
            </a:pPr>
            <a:endParaRPr lang="ru-RU" altLang="en-US" sz="2600">
              <a:solidFill>
                <a:srgbClr val="C00000"/>
              </a:solidFill>
              <a:latin typeface="Times New Roman" pitchFamily="18" charset="0"/>
              <a:sym typeface="Times New Roman" pitchFamily="18" charset="0"/>
            </a:endParaRPr>
          </a:p>
        </p:txBody>
      </p:sp>
      <p:sp>
        <p:nvSpPr>
          <p:cNvPr id="8206" name="Прямоугольник 7177"/>
          <p:cNvSpPr>
            <a:spLocks noChangeArrowheads="1"/>
          </p:cNvSpPr>
          <p:nvPr/>
        </p:nvSpPr>
        <p:spPr bwMode="auto">
          <a:xfrm>
            <a:off x="3927475" y="2478088"/>
            <a:ext cx="1244600" cy="241300"/>
          </a:xfrm>
          <a:prstGeom prst="rect">
            <a:avLst/>
          </a:prstGeom>
          <a:noFill/>
          <a:ln w="9525">
            <a:noFill/>
            <a:miter lim="800000"/>
            <a:headEnd/>
            <a:tailEnd/>
          </a:ln>
        </p:spPr>
        <p:txBody>
          <a:bodyPr lIns="100794" tIns="50397" rIns="100794" bIns="50397">
            <a:spAutoFit/>
          </a:bodyPr>
          <a:lstStyle/>
          <a:p>
            <a:pPr>
              <a:buFont typeface="Arial" pitchFamily="34" charset="0"/>
              <a:buNone/>
            </a:pPr>
            <a:endParaRPr lang="ru-RU" altLang="en-US" sz="900">
              <a:solidFill>
                <a:srgbClr val="000000"/>
              </a:solidFill>
              <a:sym typeface="Arial" pitchFamily="34" charset="0"/>
            </a:endParaRPr>
          </a:p>
        </p:txBody>
      </p:sp>
      <p:sp>
        <p:nvSpPr>
          <p:cNvPr id="8207" name="Прямоугольник 43"/>
          <p:cNvSpPr>
            <a:spLocks noChangeArrowheads="1"/>
          </p:cNvSpPr>
          <p:nvPr/>
        </p:nvSpPr>
        <p:spPr bwMode="auto">
          <a:xfrm>
            <a:off x="5013325" y="3495675"/>
            <a:ext cx="203200" cy="503238"/>
          </a:xfrm>
          <a:prstGeom prst="rect">
            <a:avLst/>
          </a:prstGeom>
          <a:noFill/>
          <a:ln w="9525">
            <a:noFill/>
            <a:miter lim="800000"/>
            <a:headEnd/>
            <a:tailEnd/>
          </a:ln>
        </p:spPr>
        <p:txBody>
          <a:bodyPr wrap="none" lIns="100794" tIns="50397" rIns="100794" bIns="50397">
            <a:spAutoFit/>
          </a:bodyPr>
          <a:lstStyle/>
          <a:p>
            <a:pPr>
              <a:buFont typeface="Arial" pitchFamily="34" charset="0"/>
              <a:buNone/>
            </a:pPr>
            <a:endParaRPr lang="ru-RU" altLang="en-US" sz="2600">
              <a:latin typeface="Times New Roman" pitchFamily="18" charset="0"/>
              <a:sym typeface="Times New Roman" pitchFamily="18" charset="0"/>
            </a:endParaRPr>
          </a:p>
        </p:txBody>
      </p:sp>
      <p:sp>
        <p:nvSpPr>
          <p:cNvPr id="8208" name="TextBox 25"/>
          <p:cNvSpPr>
            <a:spLocks noChangeArrowheads="1"/>
          </p:cNvSpPr>
          <p:nvPr/>
        </p:nvSpPr>
        <p:spPr bwMode="auto">
          <a:xfrm>
            <a:off x="7794625" y="3808413"/>
            <a:ext cx="1958975" cy="255587"/>
          </a:xfrm>
          <a:prstGeom prst="rect">
            <a:avLst/>
          </a:prstGeom>
          <a:noFill/>
          <a:ln w="9525">
            <a:noFill/>
            <a:miter lim="800000"/>
            <a:headEnd/>
            <a:tailEnd/>
          </a:ln>
        </p:spPr>
        <p:txBody>
          <a:bodyPr lIns="100794" tIns="50397" rIns="100794" bIns="50397">
            <a:spAutoFit/>
          </a:bodyPr>
          <a:lstStyle/>
          <a:p>
            <a:pPr>
              <a:buFont typeface="Arial" pitchFamily="34" charset="0"/>
              <a:buNone/>
            </a:pPr>
            <a:endParaRPr lang="ru-RU" altLang="en-US" sz="1000">
              <a:solidFill>
                <a:srgbClr val="06578A"/>
              </a:solidFill>
              <a:latin typeface="Times New Roman" pitchFamily="18" charset="0"/>
              <a:sym typeface="Times New Roman" pitchFamily="18" charset="0"/>
            </a:endParaRPr>
          </a:p>
        </p:txBody>
      </p:sp>
      <p:pic>
        <p:nvPicPr>
          <p:cNvPr id="8209" name="Рисунок 1"/>
          <p:cNvPicPr>
            <a:picLocks noChangeAspect="1" noChangeArrowheads="1"/>
          </p:cNvPicPr>
          <p:nvPr/>
        </p:nvPicPr>
        <p:blipFill>
          <a:blip r:embed="rId4" cstate="print"/>
          <a:srcRect/>
          <a:stretch>
            <a:fillRect/>
          </a:stretch>
        </p:blipFill>
        <p:spPr bwMode="auto">
          <a:xfrm>
            <a:off x="9153525" y="149225"/>
            <a:ext cx="944563" cy="519113"/>
          </a:xfrm>
          <a:prstGeom prst="rect">
            <a:avLst/>
          </a:prstGeom>
          <a:noFill/>
          <a:ln w="9525">
            <a:noFill/>
            <a:miter lim="800000"/>
            <a:headEnd/>
            <a:tailEnd/>
          </a:ln>
        </p:spPr>
      </p:pic>
      <p:sp>
        <p:nvSpPr>
          <p:cNvPr id="8210" name="Прямая соединительная линия 60"/>
          <p:cNvSpPr>
            <a:spLocks noChangeShapeType="1"/>
          </p:cNvSpPr>
          <p:nvPr/>
        </p:nvSpPr>
        <p:spPr bwMode="auto">
          <a:xfrm>
            <a:off x="285750" y="885825"/>
            <a:ext cx="9810750" cy="1588"/>
          </a:xfrm>
          <a:prstGeom prst="line">
            <a:avLst/>
          </a:prstGeom>
          <a:noFill/>
          <a:ln w="31750" cap="rnd">
            <a:solidFill>
              <a:srgbClr val="004A7A"/>
            </a:solidFill>
            <a:round/>
            <a:headEnd/>
            <a:tailEnd/>
          </a:ln>
        </p:spPr>
        <p:txBody>
          <a:bodyPr lIns="100794" tIns="50397" rIns="100794" bIns="50397"/>
          <a:lstStyle/>
          <a:p>
            <a:endParaRPr lang="ru-RU"/>
          </a:p>
        </p:txBody>
      </p:sp>
      <p:sp>
        <p:nvSpPr>
          <p:cNvPr id="8211" name="Прямая соединительная линия 61"/>
          <p:cNvSpPr>
            <a:spLocks noChangeShapeType="1"/>
          </p:cNvSpPr>
          <p:nvPr/>
        </p:nvSpPr>
        <p:spPr bwMode="auto">
          <a:xfrm>
            <a:off x="287338" y="6946900"/>
            <a:ext cx="9810750" cy="1588"/>
          </a:xfrm>
          <a:prstGeom prst="line">
            <a:avLst/>
          </a:prstGeom>
          <a:noFill/>
          <a:ln w="31750" cap="rnd">
            <a:solidFill>
              <a:srgbClr val="004A7A"/>
            </a:solidFill>
            <a:round/>
            <a:headEnd/>
            <a:tailEnd/>
          </a:ln>
        </p:spPr>
        <p:txBody>
          <a:bodyPr lIns="100794" tIns="50397" rIns="100794" bIns="50397"/>
          <a:lstStyle/>
          <a:p>
            <a:endParaRPr lang="ru-RU"/>
          </a:p>
        </p:txBody>
      </p:sp>
      <p:sp>
        <p:nvSpPr>
          <p:cNvPr id="8212" name="TextBox 62"/>
          <p:cNvSpPr>
            <a:spLocks noChangeArrowheads="1"/>
          </p:cNvSpPr>
          <p:nvPr/>
        </p:nvSpPr>
        <p:spPr bwMode="auto">
          <a:xfrm>
            <a:off x="3365500" y="6946900"/>
            <a:ext cx="3654425" cy="225425"/>
          </a:xfrm>
          <a:prstGeom prst="rect">
            <a:avLst/>
          </a:prstGeom>
          <a:noFill/>
          <a:ln w="9525">
            <a:noFill/>
            <a:miter lim="800000"/>
            <a:headEnd/>
            <a:tailEnd/>
          </a:ln>
        </p:spPr>
        <p:txBody>
          <a:bodyPr lIns="100794" tIns="50397" rIns="100794" bIns="50397">
            <a:spAutoFit/>
          </a:bodyPr>
          <a:lstStyle/>
          <a:p>
            <a:pPr algn="ctr">
              <a:buFont typeface="Arial" pitchFamily="34" charset="0"/>
              <a:buNone/>
            </a:pPr>
            <a:r>
              <a:rPr lang="ru-RU" altLang="en-US" sz="800" b="1">
                <a:solidFill>
                  <a:srgbClr val="004C7E"/>
                </a:solidFill>
                <a:sym typeface="Arial" pitchFamily="34" charset="0"/>
              </a:rPr>
              <a:t>Палата предпринимателей г. Алматы</a:t>
            </a:r>
            <a:endParaRPr lang="ru-RU" altLang="en-US"/>
          </a:p>
        </p:txBody>
      </p:sp>
      <p:sp>
        <p:nvSpPr>
          <p:cNvPr id="8214" name="Прямоугольник 45"/>
          <p:cNvSpPr>
            <a:spLocks noChangeArrowheads="1"/>
          </p:cNvSpPr>
          <p:nvPr/>
        </p:nvSpPr>
        <p:spPr bwMode="auto">
          <a:xfrm>
            <a:off x="7810500" y="3440113"/>
            <a:ext cx="203200" cy="501650"/>
          </a:xfrm>
          <a:prstGeom prst="rect">
            <a:avLst/>
          </a:prstGeom>
          <a:noFill/>
          <a:ln w="9525">
            <a:noFill/>
            <a:miter lim="800000"/>
            <a:headEnd/>
            <a:tailEnd/>
          </a:ln>
        </p:spPr>
        <p:txBody>
          <a:bodyPr wrap="none" lIns="100794" tIns="50397" rIns="100794" bIns="50397">
            <a:spAutoFit/>
          </a:bodyPr>
          <a:lstStyle/>
          <a:p>
            <a:pPr>
              <a:buFont typeface="Arial" pitchFamily="34" charset="0"/>
              <a:buNone/>
            </a:pPr>
            <a:endParaRPr lang="ru-RU" altLang="en-US" sz="2600">
              <a:latin typeface="Times New Roman" pitchFamily="18" charset="0"/>
              <a:sym typeface="Times New Roman" pitchFamily="18" charset="0"/>
            </a:endParaRPr>
          </a:p>
        </p:txBody>
      </p:sp>
      <p:grpSp>
        <p:nvGrpSpPr>
          <p:cNvPr id="2" name="Группа 24"/>
          <p:cNvGrpSpPr>
            <a:grpSpLocks/>
          </p:cNvGrpSpPr>
          <p:nvPr/>
        </p:nvGrpSpPr>
        <p:grpSpPr bwMode="auto">
          <a:xfrm>
            <a:off x="152400" y="123825"/>
            <a:ext cx="8928100" cy="685800"/>
            <a:chOff x="0" y="332656"/>
            <a:chExt cx="9180123" cy="746125"/>
          </a:xfrm>
        </p:grpSpPr>
        <p:pic>
          <p:nvPicPr>
            <p:cNvPr id="8219" name="Изображение 4" descr="9.png"/>
            <p:cNvPicPr>
              <a:picLocks noChangeAspect="1" noChangeArrowheads="1"/>
            </p:cNvPicPr>
            <p:nvPr/>
          </p:nvPicPr>
          <p:blipFill>
            <a:blip r:embed="rId5" cstate="print"/>
            <a:srcRect/>
            <a:stretch>
              <a:fillRect/>
            </a:stretch>
          </p:blipFill>
          <p:spPr bwMode="auto">
            <a:xfrm>
              <a:off x="0" y="332656"/>
              <a:ext cx="3978688" cy="746125"/>
            </a:xfrm>
            <a:prstGeom prst="rect">
              <a:avLst/>
            </a:prstGeom>
            <a:noFill/>
            <a:ln w="9525">
              <a:noFill/>
              <a:bevel/>
              <a:headEnd/>
              <a:tailEnd/>
            </a:ln>
          </p:spPr>
        </p:pic>
        <p:pic>
          <p:nvPicPr>
            <p:cNvPr id="8220" name="Изображение 7" descr="5.png"/>
            <p:cNvPicPr>
              <a:picLocks noChangeAspect="1" noChangeArrowheads="1"/>
            </p:cNvPicPr>
            <p:nvPr/>
          </p:nvPicPr>
          <p:blipFill>
            <a:blip r:embed="rId6" cstate="print"/>
            <a:srcRect/>
            <a:stretch>
              <a:fillRect/>
            </a:stretch>
          </p:blipFill>
          <p:spPr bwMode="auto">
            <a:xfrm>
              <a:off x="3490077" y="332656"/>
              <a:ext cx="5690046" cy="746125"/>
            </a:xfrm>
            <a:prstGeom prst="rect">
              <a:avLst/>
            </a:prstGeom>
            <a:noFill/>
            <a:ln w="9525">
              <a:noFill/>
              <a:bevel/>
              <a:headEnd/>
              <a:tailEnd/>
            </a:ln>
          </p:spPr>
        </p:pic>
      </p:grpSp>
      <p:sp>
        <p:nvSpPr>
          <p:cNvPr id="29" name="Объект 2"/>
          <p:cNvSpPr txBox="1">
            <a:spLocks/>
          </p:cNvSpPr>
          <p:nvPr/>
        </p:nvSpPr>
        <p:spPr>
          <a:xfrm>
            <a:off x="1016000" y="963613"/>
            <a:ext cx="8713788" cy="5472112"/>
          </a:xfrm>
          <a:prstGeom prst="rect">
            <a:avLst/>
          </a:prstGeom>
        </p:spPr>
        <p:txBody>
          <a:bodyPr/>
          <a:lstStyle/>
          <a:p>
            <a:pPr indent="450850" algn="just" defTabSz="0" eaLnBrk="0" hangingPunct="0">
              <a:lnSpc>
                <a:spcPct val="90000"/>
              </a:lnSpc>
              <a:buFont typeface="Arial" pitchFamily="34" charset="0"/>
              <a:buNone/>
              <a:defRPr/>
            </a:pPr>
            <a:endParaRPr lang="ru-RU" altLang="ru-RU" sz="3000" b="1" kern="0" dirty="0">
              <a:solidFill>
                <a:srgbClr val="0070C0"/>
              </a:solidFill>
              <a:latin typeface="+mn-lt"/>
              <a:ea typeface="+mn-ea"/>
              <a:sym typeface="Arial" pitchFamily="34" charset="0"/>
            </a:endParaRPr>
          </a:p>
          <a:p>
            <a:pPr indent="450850" algn="just" defTabSz="0">
              <a:lnSpc>
                <a:spcPct val="90000"/>
              </a:lnSpc>
              <a:defRPr/>
            </a:pPr>
            <a:r>
              <a:rPr lang="ru-RU" altLang="ru-RU" sz="3000" b="1" kern="0" dirty="0">
                <a:solidFill>
                  <a:srgbClr val="002060"/>
                </a:solidFill>
                <a:latin typeface="+mn-lt"/>
                <a:ea typeface="+mn-ea"/>
                <a:sym typeface="Arial" pitchFamily="34" charset="0"/>
              </a:rPr>
              <a:t>Несоответствие спроса на кадры предложениям системы образования послужило поводом для активного </a:t>
            </a:r>
            <a:r>
              <a:rPr lang="ru-RU" altLang="ru-RU" sz="3000" b="1" kern="0" dirty="0" smtClean="0">
                <a:solidFill>
                  <a:srgbClr val="002060"/>
                </a:solidFill>
                <a:latin typeface="+mn-lt"/>
                <a:ea typeface="+mn-ea"/>
                <a:sym typeface="Arial" pitchFamily="34" charset="0"/>
              </a:rPr>
              <a:t>формирования независимой системы отраслевой сертификации </a:t>
            </a:r>
            <a:r>
              <a:rPr lang="ru-RU" altLang="ru-RU" sz="3000" b="1" kern="0" dirty="0">
                <a:solidFill>
                  <a:srgbClr val="002060"/>
                </a:solidFill>
                <a:latin typeface="+mn-lt"/>
                <a:ea typeface="+mn-ea"/>
                <a:sym typeface="Arial" pitchFamily="34" charset="0"/>
              </a:rPr>
              <a:t>кадров</a:t>
            </a:r>
          </a:p>
        </p:txBody>
      </p:sp>
      <p:sp>
        <p:nvSpPr>
          <p:cNvPr id="8217" name="TextBox 10"/>
          <p:cNvSpPr txBox="1">
            <a:spLocks noChangeArrowheads="1"/>
          </p:cNvSpPr>
          <p:nvPr/>
        </p:nvSpPr>
        <p:spPr bwMode="auto">
          <a:xfrm>
            <a:off x="152400" y="242888"/>
            <a:ext cx="9648825" cy="523875"/>
          </a:xfrm>
          <a:prstGeom prst="rect">
            <a:avLst/>
          </a:prstGeom>
          <a:noFill/>
          <a:ln w="9525">
            <a:noFill/>
            <a:miter lim="800000"/>
            <a:headEnd/>
            <a:tailEnd/>
          </a:ln>
        </p:spPr>
        <p:txBody>
          <a:bodyPr>
            <a:spAutoFit/>
          </a:bodyPr>
          <a:lstStyle/>
          <a:p>
            <a:pPr>
              <a:buFont typeface="Arial" pitchFamily="34" charset="0"/>
              <a:buNone/>
            </a:pPr>
            <a:r>
              <a:rPr lang="ru-RU" altLang="ru-RU" sz="2700" b="1">
                <a:solidFill>
                  <a:srgbClr val="FFFFFF"/>
                </a:solidFill>
                <a:latin typeface="Calibri" pitchFamily="34" charset="0"/>
              </a:rPr>
              <a:t>Независимая сертификация квалификации специалистов</a:t>
            </a:r>
            <a:endParaRPr lang="ru-RU" altLang="ru-RU" sz="2700" b="1">
              <a:solidFill>
                <a:schemeClr val="bg1"/>
              </a:solidFill>
            </a:endParaRPr>
          </a:p>
        </p:txBody>
      </p:sp>
      <p:pic>
        <p:nvPicPr>
          <p:cNvPr id="8218" name="irc_mi" descr="Картинки по запросу картинки дипломированный студент">
            <a:hlinkClick r:id="rId7"/>
          </p:cNvPr>
          <p:cNvPicPr>
            <a:picLocks noChangeAspect="1" noChangeArrowheads="1"/>
          </p:cNvPicPr>
          <p:nvPr/>
        </p:nvPicPr>
        <p:blipFill>
          <a:blip r:embed="rId8" cstate="print"/>
          <a:srcRect/>
          <a:stretch>
            <a:fillRect/>
          </a:stretch>
        </p:blipFill>
        <p:spPr bwMode="auto">
          <a:xfrm>
            <a:off x="800100" y="4132263"/>
            <a:ext cx="2989263" cy="23749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descr="Картинки по запросу картины пиктограмма учебные центры"/>
          <p:cNvPicPr>
            <a:picLocks noChangeAspect="1" noChangeArrowheads="1"/>
          </p:cNvPicPr>
          <p:nvPr/>
        </p:nvPicPr>
        <p:blipFill>
          <a:blip r:embed="rId2" cstate="print"/>
          <a:srcRect/>
          <a:stretch>
            <a:fillRect/>
          </a:stretch>
        </p:blipFill>
        <p:spPr bwMode="auto">
          <a:xfrm>
            <a:off x="6344792" y="4275482"/>
            <a:ext cx="3528245" cy="2475039"/>
          </a:xfrm>
          <a:prstGeom prst="rect">
            <a:avLst/>
          </a:prstGeom>
          <a:noFill/>
        </p:spPr>
      </p:pic>
      <p:sp>
        <p:nvSpPr>
          <p:cNvPr id="8195" name="Объект 1" hidden="1"/>
          <p:cNvSpPr>
            <a:spLocks noChangeAspect="1" noChangeArrowheads="1"/>
          </p:cNvSpPr>
          <p:nvPr/>
        </p:nvSpPr>
        <p:spPr bwMode="auto">
          <a:xfrm>
            <a:off x="1588" y="1588"/>
            <a:ext cx="1587" cy="1587"/>
          </a:xfrm>
          <a:prstGeom prst="rect">
            <a:avLst/>
          </a:prstGeom>
          <a:noFill/>
          <a:ln w="9525">
            <a:noFill/>
            <a:miter lim="800000"/>
            <a:headEnd/>
            <a:tailEnd/>
          </a:ln>
        </p:spPr>
        <p:txBody>
          <a:bodyPr lIns="100794" tIns="50397" rIns="100794" bIns="50397"/>
          <a:lstStyle/>
          <a:p>
            <a:endParaRPr lang="ru-RU" altLang="en-US"/>
          </a:p>
        </p:txBody>
      </p:sp>
      <p:sp>
        <p:nvSpPr>
          <p:cNvPr id="8197" name="Объект 3" hidden="1"/>
          <p:cNvSpPr>
            <a:spLocks noChangeAspect="1" noChangeArrowheads="1"/>
          </p:cNvSpPr>
          <p:nvPr/>
        </p:nvSpPr>
        <p:spPr bwMode="auto">
          <a:xfrm>
            <a:off x="1588" y="1588"/>
            <a:ext cx="1587" cy="1587"/>
          </a:xfrm>
          <a:prstGeom prst="rect">
            <a:avLst/>
          </a:prstGeom>
          <a:noFill/>
          <a:ln w="9525">
            <a:noFill/>
            <a:miter lim="800000"/>
            <a:headEnd/>
            <a:tailEnd/>
          </a:ln>
        </p:spPr>
        <p:txBody>
          <a:bodyPr lIns="100794" tIns="50397" rIns="100794" bIns="50397"/>
          <a:lstStyle/>
          <a:p>
            <a:endParaRPr lang="ru-RU" altLang="en-US">
              <a:solidFill>
                <a:srgbClr val="000000"/>
              </a:solidFill>
              <a:sym typeface="Arial" pitchFamily="34" charset="0"/>
            </a:endParaRPr>
          </a:p>
        </p:txBody>
      </p:sp>
      <p:sp>
        <p:nvSpPr>
          <p:cNvPr id="8198" name="Text Box 66"/>
          <p:cNvSpPr>
            <a:spLocks noChangeArrowheads="1"/>
          </p:cNvSpPr>
          <p:nvPr/>
        </p:nvSpPr>
        <p:spPr bwMode="auto">
          <a:xfrm>
            <a:off x="123825" y="4552950"/>
            <a:ext cx="10261600" cy="377825"/>
          </a:xfrm>
          <a:prstGeom prst="rect">
            <a:avLst/>
          </a:prstGeom>
          <a:noFill/>
          <a:ln w="9525">
            <a:noFill/>
            <a:miter lim="800000"/>
            <a:headEnd/>
            <a:tailEnd/>
          </a:ln>
        </p:spPr>
        <p:txBody>
          <a:bodyPr lIns="100794" tIns="50397" rIns="100794" bIns="50397">
            <a:spAutoFit/>
          </a:bodyPr>
          <a:lstStyle/>
          <a:p>
            <a:pPr eaLnBrk="1" hangingPunct="1"/>
            <a:endParaRPr lang="ru-RU" altLang="en-US" b="1">
              <a:solidFill>
                <a:srgbClr val="00375B"/>
              </a:solidFill>
            </a:endParaRPr>
          </a:p>
        </p:txBody>
      </p:sp>
      <p:sp>
        <p:nvSpPr>
          <p:cNvPr id="8199" name="TextBox 28"/>
          <p:cNvSpPr>
            <a:spLocks noChangeArrowheads="1"/>
          </p:cNvSpPr>
          <p:nvPr/>
        </p:nvSpPr>
        <p:spPr bwMode="auto">
          <a:xfrm>
            <a:off x="5000625" y="3789363"/>
            <a:ext cx="203200" cy="255587"/>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0" name="TextBox 34"/>
          <p:cNvSpPr>
            <a:spLocks noChangeArrowheads="1"/>
          </p:cNvSpPr>
          <p:nvPr/>
        </p:nvSpPr>
        <p:spPr bwMode="auto">
          <a:xfrm>
            <a:off x="6151563" y="2892425"/>
            <a:ext cx="204787" cy="255588"/>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1" name="TextBox 40"/>
          <p:cNvSpPr>
            <a:spLocks noChangeArrowheads="1"/>
          </p:cNvSpPr>
          <p:nvPr/>
        </p:nvSpPr>
        <p:spPr bwMode="auto">
          <a:xfrm>
            <a:off x="7810500" y="1817688"/>
            <a:ext cx="203200" cy="255587"/>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2" name="TextBox 15"/>
          <p:cNvSpPr>
            <a:spLocks noChangeArrowheads="1"/>
          </p:cNvSpPr>
          <p:nvPr/>
        </p:nvSpPr>
        <p:spPr bwMode="auto">
          <a:xfrm>
            <a:off x="6835775" y="1098550"/>
            <a:ext cx="203200" cy="255588"/>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3" name="Прямоугольник 39"/>
          <p:cNvSpPr>
            <a:spLocks noChangeArrowheads="1"/>
          </p:cNvSpPr>
          <p:nvPr/>
        </p:nvSpPr>
        <p:spPr bwMode="auto">
          <a:xfrm>
            <a:off x="6821488" y="779463"/>
            <a:ext cx="203200" cy="639762"/>
          </a:xfrm>
          <a:prstGeom prst="rect">
            <a:avLst/>
          </a:prstGeom>
          <a:noFill/>
          <a:ln w="9525">
            <a:noFill/>
            <a:miter lim="800000"/>
            <a:headEnd/>
            <a:tailEnd/>
          </a:ln>
        </p:spPr>
        <p:txBody>
          <a:bodyPr wrap="none" lIns="100794" tIns="50397" rIns="100794" bIns="50397">
            <a:spAutoFit/>
          </a:bodyPr>
          <a:lstStyle/>
          <a:p>
            <a:pPr eaLnBrk="1" hangingPunct="1"/>
            <a:endParaRPr lang="ru-RU" altLang="en-US" sz="3500" b="1">
              <a:solidFill>
                <a:srgbClr val="C00000"/>
              </a:solidFill>
              <a:latin typeface="Times New Roman" pitchFamily="18" charset="0"/>
              <a:sym typeface="Times New Roman" pitchFamily="18" charset="0"/>
            </a:endParaRPr>
          </a:p>
        </p:txBody>
      </p:sp>
      <p:sp>
        <p:nvSpPr>
          <p:cNvPr id="8204" name="Прямоугольник 40"/>
          <p:cNvSpPr>
            <a:spLocks noChangeArrowheads="1"/>
          </p:cNvSpPr>
          <p:nvPr/>
        </p:nvSpPr>
        <p:spPr bwMode="auto">
          <a:xfrm>
            <a:off x="5010150" y="1647825"/>
            <a:ext cx="203200" cy="439738"/>
          </a:xfrm>
          <a:prstGeom prst="rect">
            <a:avLst/>
          </a:prstGeom>
          <a:noFill/>
          <a:ln w="9525">
            <a:noFill/>
            <a:miter lim="800000"/>
            <a:headEnd/>
            <a:tailEnd/>
          </a:ln>
        </p:spPr>
        <p:txBody>
          <a:bodyPr wrap="none" lIns="100794" tIns="50397" rIns="100794" bIns="50397">
            <a:spAutoFit/>
          </a:bodyPr>
          <a:lstStyle/>
          <a:p>
            <a:pPr eaLnBrk="1" hangingPunct="1"/>
            <a:endParaRPr lang="ru-RU" altLang="en-US" sz="2200" b="1">
              <a:solidFill>
                <a:srgbClr val="C00000"/>
              </a:solidFill>
              <a:latin typeface="Times New Roman" pitchFamily="18" charset="0"/>
              <a:sym typeface="Times New Roman" pitchFamily="18" charset="0"/>
            </a:endParaRPr>
          </a:p>
        </p:txBody>
      </p:sp>
      <p:sp>
        <p:nvSpPr>
          <p:cNvPr id="8205" name="Прямоугольник 44"/>
          <p:cNvSpPr>
            <a:spLocks noChangeArrowheads="1"/>
          </p:cNvSpPr>
          <p:nvPr/>
        </p:nvSpPr>
        <p:spPr bwMode="auto">
          <a:xfrm>
            <a:off x="6165850" y="2554288"/>
            <a:ext cx="203200" cy="501650"/>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solidFill>
                <a:srgbClr val="C00000"/>
              </a:solidFill>
              <a:latin typeface="Times New Roman" pitchFamily="18" charset="0"/>
              <a:sym typeface="Times New Roman" pitchFamily="18" charset="0"/>
            </a:endParaRPr>
          </a:p>
        </p:txBody>
      </p:sp>
      <p:sp>
        <p:nvSpPr>
          <p:cNvPr id="8206" name="Прямоугольник 7177"/>
          <p:cNvSpPr>
            <a:spLocks noChangeArrowheads="1"/>
          </p:cNvSpPr>
          <p:nvPr/>
        </p:nvSpPr>
        <p:spPr bwMode="auto">
          <a:xfrm>
            <a:off x="3927475" y="2478088"/>
            <a:ext cx="1244600" cy="241300"/>
          </a:xfrm>
          <a:prstGeom prst="rect">
            <a:avLst/>
          </a:prstGeom>
          <a:noFill/>
          <a:ln w="9525">
            <a:noFill/>
            <a:miter lim="800000"/>
            <a:headEnd/>
            <a:tailEnd/>
          </a:ln>
        </p:spPr>
        <p:txBody>
          <a:bodyPr lIns="100794" tIns="50397" rIns="100794" bIns="50397">
            <a:spAutoFit/>
          </a:bodyPr>
          <a:lstStyle/>
          <a:p>
            <a:pPr eaLnBrk="1" hangingPunct="1"/>
            <a:endParaRPr lang="ru-RU" altLang="en-US" sz="900">
              <a:solidFill>
                <a:srgbClr val="000000"/>
              </a:solidFill>
              <a:sym typeface="Arial" pitchFamily="34" charset="0"/>
            </a:endParaRPr>
          </a:p>
        </p:txBody>
      </p:sp>
      <p:sp>
        <p:nvSpPr>
          <p:cNvPr id="8207" name="Прямоугольник 43"/>
          <p:cNvSpPr>
            <a:spLocks noChangeArrowheads="1"/>
          </p:cNvSpPr>
          <p:nvPr/>
        </p:nvSpPr>
        <p:spPr bwMode="auto">
          <a:xfrm>
            <a:off x="5013325" y="3495675"/>
            <a:ext cx="203200" cy="503238"/>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latin typeface="Times New Roman" pitchFamily="18" charset="0"/>
              <a:sym typeface="Times New Roman" pitchFamily="18" charset="0"/>
            </a:endParaRPr>
          </a:p>
        </p:txBody>
      </p:sp>
      <p:sp>
        <p:nvSpPr>
          <p:cNvPr id="8208" name="TextBox 25"/>
          <p:cNvSpPr>
            <a:spLocks noChangeArrowheads="1"/>
          </p:cNvSpPr>
          <p:nvPr/>
        </p:nvSpPr>
        <p:spPr bwMode="auto">
          <a:xfrm>
            <a:off x="7794625" y="3808413"/>
            <a:ext cx="1958975" cy="255587"/>
          </a:xfrm>
          <a:prstGeom prst="rect">
            <a:avLst/>
          </a:prstGeom>
          <a:noFill/>
          <a:ln w="9525">
            <a:noFill/>
            <a:miter lim="800000"/>
            <a:headEnd/>
            <a:tailEnd/>
          </a:ln>
        </p:spPr>
        <p:txBody>
          <a:bodyPr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pic>
        <p:nvPicPr>
          <p:cNvPr id="8209" name="Рисунок 1"/>
          <p:cNvPicPr>
            <a:picLocks noChangeAspect="1" noChangeArrowheads="1"/>
          </p:cNvPicPr>
          <p:nvPr/>
        </p:nvPicPr>
        <p:blipFill>
          <a:blip r:embed="rId3" cstate="print"/>
          <a:srcRect/>
          <a:stretch>
            <a:fillRect/>
          </a:stretch>
        </p:blipFill>
        <p:spPr bwMode="auto">
          <a:xfrm>
            <a:off x="9153525" y="149225"/>
            <a:ext cx="944563" cy="519113"/>
          </a:xfrm>
          <a:prstGeom prst="rect">
            <a:avLst/>
          </a:prstGeom>
          <a:noFill/>
          <a:ln w="9525">
            <a:noFill/>
            <a:miter lim="800000"/>
            <a:headEnd/>
            <a:tailEnd/>
          </a:ln>
        </p:spPr>
      </p:pic>
      <p:sp>
        <p:nvSpPr>
          <p:cNvPr id="8210" name="Прямая соединительная линия 60"/>
          <p:cNvSpPr>
            <a:spLocks noChangeShapeType="1"/>
          </p:cNvSpPr>
          <p:nvPr/>
        </p:nvSpPr>
        <p:spPr bwMode="auto">
          <a:xfrm>
            <a:off x="285750" y="885825"/>
            <a:ext cx="9810750" cy="1588"/>
          </a:xfrm>
          <a:prstGeom prst="line">
            <a:avLst/>
          </a:prstGeom>
          <a:noFill/>
          <a:ln w="31750" cap="rnd">
            <a:solidFill>
              <a:srgbClr val="004A7A"/>
            </a:solidFill>
            <a:round/>
            <a:headEnd/>
            <a:tailEnd/>
          </a:ln>
        </p:spPr>
        <p:txBody>
          <a:bodyPr lIns="100794" tIns="50397" rIns="100794" bIns="50397"/>
          <a:lstStyle/>
          <a:p>
            <a:endParaRPr lang="ru-RU"/>
          </a:p>
        </p:txBody>
      </p:sp>
      <p:sp>
        <p:nvSpPr>
          <p:cNvPr id="8211" name="Прямая соединительная линия 61"/>
          <p:cNvSpPr>
            <a:spLocks noChangeShapeType="1"/>
          </p:cNvSpPr>
          <p:nvPr/>
        </p:nvSpPr>
        <p:spPr bwMode="auto">
          <a:xfrm>
            <a:off x="287338" y="6946900"/>
            <a:ext cx="9810750" cy="1588"/>
          </a:xfrm>
          <a:prstGeom prst="line">
            <a:avLst/>
          </a:prstGeom>
          <a:noFill/>
          <a:ln w="31750" cap="rnd">
            <a:solidFill>
              <a:srgbClr val="004A7A"/>
            </a:solidFill>
            <a:round/>
            <a:headEnd/>
            <a:tailEnd/>
          </a:ln>
        </p:spPr>
        <p:txBody>
          <a:bodyPr lIns="100794" tIns="50397" rIns="100794" bIns="50397"/>
          <a:lstStyle/>
          <a:p>
            <a:endParaRPr lang="ru-RU"/>
          </a:p>
        </p:txBody>
      </p:sp>
      <p:sp>
        <p:nvSpPr>
          <p:cNvPr id="8212" name="TextBox 62"/>
          <p:cNvSpPr>
            <a:spLocks noChangeArrowheads="1"/>
          </p:cNvSpPr>
          <p:nvPr/>
        </p:nvSpPr>
        <p:spPr bwMode="auto">
          <a:xfrm>
            <a:off x="3365500" y="6946900"/>
            <a:ext cx="3654425" cy="225425"/>
          </a:xfrm>
          <a:prstGeom prst="rect">
            <a:avLst/>
          </a:prstGeom>
          <a:noFill/>
          <a:ln w="9525">
            <a:noFill/>
            <a:miter lim="800000"/>
            <a:headEnd/>
            <a:tailEnd/>
          </a:ln>
        </p:spPr>
        <p:txBody>
          <a:bodyPr lIns="100794" tIns="50397" rIns="100794" bIns="50397">
            <a:spAutoFit/>
          </a:bodyPr>
          <a:lstStyle/>
          <a:p>
            <a:pPr algn="ctr" eaLnBrk="1" hangingPunct="1"/>
            <a:r>
              <a:rPr lang="ru-RU" altLang="en-US" sz="800" b="1">
                <a:solidFill>
                  <a:srgbClr val="004C7E"/>
                </a:solidFill>
                <a:sym typeface="Arial" pitchFamily="34" charset="0"/>
              </a:rPr>
              <a:t>Палата предпринимателей г. Алматы</a:t>
            </a:r>
            <a:endParaRPr lang="ru-RU" altLang="en-US"/>
          </a:p>
        </p:txBody>
      </p:sp>
      <p:sp>
        <p:nvSpPr>
          <p:cNvPr id="8214" name="Прямоугольник 45"/>
          <p:cNvSpPr>
            <a:spLocks noChangeArrowheads="1"/>
          </p:cNvSpPr>
          <p:nvPr/>
        </p:nvSpPr>
        <p:spPr bwMode="auto">
          <a:xfrm>
            <a:off x="7810500" y="3440113"/>
            <a:ext cx="203200" cy="501650"/>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latin typeface="Times New Roman" pitchFamily="18" charset="0"/>
              <a:sym typeface="Times New Roman" pitchFamily="18" charset="0"/>
            </a:endParaRPr>
          </a:p>
        </p:txBody>
      </p:sp>
      <p:grpSp>
        <p:nvGrpSpPr>
          <p:cNvPr id="2" name="Группа 24"/>
          <p:cNvGrpSpPr>
            <a:grpSpLocks/>
          </p:cNvGrpSpPr>
          <p:nvPr/>
        </p:nvGrpSpPr>
        <p:grpSpPr bwMode="auto">
          <a:xfrm>
            <a:off x="152400" y="123825"/>
            <a:ext cx="8928100" cy="685800"/>
            <a:chOff x="0" y="332656"/>
            <a:chExt cx="9180123" cy="746125"/>
          </a:xfrm>
        </p:grpSpPr>
        <p:pic>
          <p:nvPicPr>
            <p:cNvPr id="8219" name="Изображение 4" descr="9.png"/>
            <p:cNvPicPr>
              <a:picLocks noChangeAspect="1" noChangeArrowheads="1"/>
            </p:cNvPicPr>
            <p:nvPr/>
          </p:nvPicPr>
          <p:blipFill>
            <a:blip r:embed="rId4" cstate="print"/>
            <a:srcRect/>
            <a:stretch>
              <a:fillRect/>
            </a:stretch>
          </p:blipFill>
          <p:spPr bwMode="auto">
            <a:xfrm>
              <a:off x="0" y="332656"/>
              <a:ext cx="3978688" cy="746125"/>
            </a:xfrm>
            <a:prstGeom prst="rect">
              <a:avLst/>
            </a:prstGeom>
            <a:noFill/>
            <a:ln w="9525">
              <a:noFill/>
              <a:bevel/>
              <a:headEnd/>
              <a:tailEnd/>
            </a:ln>
          </p:spPr>
        </p:pic>
        <p:pic>
          <p:nvPicPr>
            <p:cNvPr id="8220" name="Изображение 7" descr="5.png"/>
            <p:cNvPicPr>
              <a:picLocks noChangeAspect="1" noChangeArrowheads="1"/>
            </p:cNvPicPr>
            <p:nvPr/>
          </p:nvPicPr>
          <p:blipFill>
            <a:blip r:embed="rId5" cstate="print"/>
            <a:srcRect/>
            <a:stretch>
              <a:fillRect/>
            </a:stretch>
          </p:blipFill>
          <p:spPr bwMode="auto">
            <a:xfrm>
              <a:off x="3490077" y="332656"/>
              <a:ext cx="5690046" cy="746125"/>
            </a:xfrm>
            <a:prstGeom prst="rect">
              <a:avLst/>
            </a:prstGeom>
            <a:noFill/>
            <a:ln w="9525">
              <a:noFill/>
              <a:bevel/>
              <a:headEnd/>
              <a:tailEnd/>
            </a:ln>
          </p:spPr>
        </p:pic>
      </p:grpSp>
      <p:sp>
        <p:nvSpPr>
          <p:cNvPr id="30" name="TextBox 10"/>
          <p:cNvSpPr txBox="1">
            <a:spLocks noChangeArrowheads="1"/>
          </p:cNvSpPr>
          <p:nvPr/>
        </p:nvSpPr>
        <p:spPr bwMode="auto">
          <a:xfrm>
            <a:off x="179512" y="116631"/>
            <a:ext cx="85689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ru-RU" sz="2800" b="1" dirty="0" smtClean="0">
                <a:solidFill>
                  <a:schemeClr val="bg1"/>
                </a:solidFill>
                <a:latin typeface="Arial" pitchFamily="34" charset="0"/>
                <a:cs typeface="Arial" pitchFamily="34" charset="0"/>
              </a:rPr>
              <a:t>Н</a:t>
            </a:r>
            <a:r>
              <a:rPr lang="ru-RU" sz="2400" b="1" dirty="0" smtClean="0">
                <a:solidFill>
                  <a:schemeClr val="bg1"/>
                </a:solidFill>
                <a:latin typeface="Arial" pitchFamily="34" charset="0"/>
                <a:cs typeface="Arial" pitchFamily="34" charset="0"/>
              </a:rPr>
              <a:t>езависимая отраслевая сертификация специалистов </a:t>
            </a:r>
            <a:endParaRPr lang="ru-RU" sz="2400" b="1" dirty="0">
              <a:solidFill>
                <a:schemeClr val="bg1"/>
              </a:solidFill>
              <a:latin typeface="Arial" pitchFamily="34" charset="0"/>
              <a:cs typeface="Arial" pitchFamily="34" charset="0"/>
            </a:endParaRPr>
          </a:p>
        </p:txBody>
      </p:sp>
      <p:sp>
        <p:nvSpPr>
          <p:cNvPr id="31" name="Объект 2"/>
          <p:cNvSpPr txBox="1">
            <a:spLocks/>
          </p:cNvSpPr>
          <p:nvPr/>
        </p:nvSpPr>
        <p:spPr>
          <a:xfrm>
            <a:off x="512386" y="1035257"/>
            <a:ext cx="9288645" cy="5184360"/>
          </a:xfrm>
          <a:prstGeom prst="rect">
            <a:avLst/>
          </a:prstGeom>
        </p:spPr>
        <p:txBody>
          <a:bodyPr>
            <a:noAutofit/>
          </a:bodyPr>
          <a:lstStyle/>
          <a:p>
            <a:pPr indent="361950" algn="just" defTabSz="0">
              <a:lnSpc>
                <a:spcPct val="90000"/>
              </a:lnSpc>
              <a:defRPr/>
            </a:pPr>
            <a:r>
              <a:rPr kumimoji="0" lang="ru-RU" sz="24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rPr>
              <a:t>	Независимая сертификация специалистов является ключевым звеном в системе повышение качества подготовки  кадров.  </a:t>
            </a:r>
            <a:r>
              <a:rPr lang="ru-RU" altLang="ru-RU" sz="2400" b="1" kern="0" dirty="0">
                <a:solidFill>
                  <a:srgbClr val="0070C0"/>
                </a:solidFill>
                <a:latin typeface="Times New Roman" pitchFamily="18" charset="0"/>
                <a:cs typeface="Times New Roman" pitchFamily="18" charset="0"/>
                <a:sym typeface="Arial" pitchFamily="34" charset="0"/>
              </a:rPr>
              <a:t>	</a:t>
            </a:r>
            <a:endParaRPr lang="ru-RU" altLang="ru-RU" sz="2400" b="1" kern="0" dirty="0" smtClean="0">
              <a:solidFill>
                <a:srgbClr val="0070C0"/>
              </a:solidFill>
              <a:latin typeface="Times New Roman" pitchFamily="18" charset="0"/>
              <a:cs typeface="Times New Roman" pitchFamily="18" charset="0"/>
              <a:sym typeface="Arial" pitchFamily="34" charset="0"/>
            </a:endParaRPr>
          </a:p>
          <a:p>
            <a:pPr indent="361950" algn="just" defTabSz="0">
              <a:lnSpc>
                <a:spcPct val="90000"/>
              </a:lnSpc>
              <a:defRPr/>
            </a:pPr>
            <a:r>
              <a:rPr lang="ru-RU" altLang="ru-RU" sz="2400" b="1" kern="0" dirty="0" smtClean="0">
                <a:solidFill>
                  <a:srgbClr val="002060"/>
                </a:solidFill>
                <a:latin typeface="Times New Roman" pitchFamily="18" charset="0"/>
                <a:cs typeface="Times New Roman" pitchFamily="18" charset="0"/>
                <a:sym typeface="Arial" pitchFamily="34" charset="0"/>
              </a:rPr>
              <a:t>Мировой опыт </a:t>
            </a:r>
            <a:r>
              <a:rPr lang="ru-RU" altLang="ru-RU" sz="2400" b="1" kern="0" dirty="0">
                <a:solidFill>
                  <a:srgbClr val="002060"/>
                </a:solidFill>
                <a:latin typeface="Times New Roman" pitchFamily="18" charset="0"/>
                <a:cs typeface="Times New Roman" pitchFamily="18" charset="0"/>
                <a:sym typeface="Arial" pitchFamily="34" charset="0"/>
              </a:rPr>
              <a:t>присвоения и подтверждения квалификации  основан на трех основных принципах: </a:t>
            </a:r>
          </a:p>
          <a:p>
            <a:pPr marL="514350" indent="-514350" algn="just" defTabSz="0">
              <a:lnSpc>
                <a:spcPct val="90000"/>
              </a:lnSpc>
              <a:buFont typeface="Arial" pitchFamily="34" charset="0"/>
              <a:buAutoNum type="arabicParenR"/>
              <a:defRPr/>
            </a:pPr>
            <a:r>
              <a:rPr lang="ru-RU" altLang="ru-RU" sz="2400" b="1" kern="0" dirty="0">
                <a:solidFill>
                  <a:srgbClr val="002060"/>
                </a:solidFill>
                <a:latin typeface="Times New Roman" pitchFamily="18" charset="0"/>
                <a:cs typeface="Times New Roman" pitchFamily="18" charset="0"/>
                <a:sym typeface="Arial" pitchFamily="34" charset="0"/>
              </a:rPr>
              <a:t>независимость от системы образования;</a:t>
            </a:r>
          </a:p>
          <a:p>
            <a:pPr marL="514350" indent="-514350" algn="just" defTabSz="0">
              <a:lnSpc>
                <a:spcPct val="90000"/>
              </a:lnSpc>
              <a:buFont typeface="Arial" pitchFamily="34" charset="0"/>
              <a:buAutoNum type="arabicParenR"/>
              <a:defRPr/>
            </a:pPr>
            <a:r>
              <a:rPr lang="ru-RU" altLang="ru-RU" sz="2400" b="1" kern="0" dirty="0">
                <a:solidFill>
                  <a:srgbClr val="002060"/>
                </a:solidFill>
                <a:latin typeface="Times New Roman" pitchFamily="18" charset="0"/>
                <a:cs typeface="Times New Roman" pitchFamily="18" charset="0"/>
                <a:sym typeface="Arial" pitchFamily="34" charset="0"/>
              </a:rPr>
              <a:t>отраслевая принадлежность;</a:t>
            </a:r>
          </a:p>
          <a:p>
            <a:pPr marL="514350" indent="-514350" algn="just" defTabSz="0">
              <a:spcBef>
                <a:spcPts val="0"/>
              </a:spcBef>
              <a:buFont typeface="Arial" pitchFamily="34" charset="0"/>
              <a:buAutoNum type="arabicParenR"/>
              <a:defRPr/>
            </a:pPr>
            <a:r>
              <a:rPr lang="ru-RU" altLang="ru-RU" sz="2400" b="1" kern="0" dirty="0">
                <a:solidFill>
                  <a:srgbClr val="002060"/>
                </a:solidFill>
                <a:latin typeface="Times New Roman" pitchFamily="18" charset="0"/>
                <a:cs typeface="Times New Roman" pitchFamily="18" charset="0"/>
                <a:sym typeface="Arial" pitchFamily="34" charset="0"/>
              </a:rPr>
              <a:t>компетентность, основанная на отраслевом содержании, профессиональных стандартах.</a:t>
            </a:r>
          </a:p>
          <a:p>
            <a:pPr marL="0" marR="0" lvl="0" indent="0" algn="just" defTabSz="0" rtl="0" eaLnBrk="0" fontAlgn="base" latinLnBrk="0" hangingPunct="0">
              <a:spcBef>
                <a:spcPts val="0"/>
              </a:spcBef>
              <a:spcAft>
                <a:spcPct val="0"/>
              </a:spcAft>
              <a:buClrTx/>
              <a:buSzTx/>
              <a:buFont typeface="Arial" pitchFamily="34" charset="0"/>
              <a:buNone/>
              <a:tabLst>
                <a:tab pos="0" algn="l"/>
              </a:tabLst>
              <a:defRPr/>
            </a:pPr>
            <a:r>
              <a:rPr kumimoji="0" lang="ru-RU" sz="24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rPr>
              <a:t>Из чего следует, что не любой независимый сертификационный орган может решать эти задачи. </a:t>
            </a:r>
            <a:endParaRPr kumimoji="0" lang="ru-RU"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sym typeface="Arial" pitchFamily="34" charset="0"/>
            </a:endParaRPr>
          </a:p>
          <a:p>
            <a:pPr marL="0" marR="0" lvl="0" indent="0" algn="just" defTabSz="0" rtl="0" eaLnBrk="0" fontAlgn="base" latinLnBrk="0" hangingPunct="0">
              <a:lnSpc>
                <a:spcPct val="90000"/>
              </a:lnSpc>
              <a:spcBef>
                <a:spcPts val="1100"/>
              </a:spcBef>
              <a:spcAft>
                <a:spcPct val="0"/>
              </a:spcAft>
              <a:buClrTx/>
              <a:buSzTx/>
              <a:buFont typeface="Arial" pitchFamily="34" charset="0"/>
              <a:buNone/>
              <a:tabLst>
                <a:tab pos="0" algn="l"/>
              </a:tabLst>
              <a:defRPr/>
            </a:pPr>
            <a:endParaRPr kumimoji="0" lang="ru-RU" sz="24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endParaRPr>
          </a:p>
          <a:p>
            <a:pPr marL="0" marR="0" lvl="0" indent="450850" algn="just" defTabSz="0" rtl="0" eaLnBrk="0" fontAlgn="base" latinLnBrk="0" hangingPunct="0">
              <a:lnSpc>
                <a:spcPct val="90000"/>
              </a:lnSpc>
              <a:spcBef>
                <a:spcPct val="0"/>
              </a:spcBef>
              <a:spcAft>
                <a:spcPct val="0"/>
              </a:spcAft>
              <a:buClrTx/>
              <a:buSzTx/>
              <a:buFont typeface="Arial" pitchFamily="34" charset="0"/>
              <a:buNone/>
              <a:tabLst/>
              <a:defRPr/>
            </a:pPr>
            <a:endParaRPr kumimoji="0" lang="ru-RU" altLang="ru-RU" sz="24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Объект 1" hidden="1"/>
          <p:cNvSpPr>
            <a:spLocks noChangeAspect="1" noChangeArrowheads="1"/>
          </p:cNvSpPr>
          <p:nvPr/>
        </p:nvSpPr>
        <p:spPr bwMode="auto">
          <a:xfrm>
            <a:off x="1588" y="1588"/>
            <a:ext cx="1587" cy="1587"/>
          </a:xfrm>
          <a:prstGeom prst="rect">
            <a:avLst/>
          </a:prstGeom>
          <a:noFill/>
          <a:ln w="9525">
            <a:noFill/>
            <a:miter lim="800000"/>
            <a:headEnd/>
            <a:tailEnd/>
          </a:ln>
        </p:spPr>
        <p:txBody>
          <a:bodyPr lIns="100794" tIns="50397" rIns="100794" bIns="50397"/>
          <a:lstStyle/>
          <a:p>
            <a:endParaRPr lang="ru-RU" altLang="en-US"/>
          </a:p>
        </p:txBody>
      </p:sp>
      <p:sp>
        <p:nvSpPr>
          <p:cNvPr id="8197" name="Объект 3" hidden="1"/>
          <p:cNvSpPr>
            <a:spLocks noChangeAspect="1" noChangeArrowheads="1"/>
          </p:cNvSpPr>
          <p:nvPr/>
        </p:nvSpPr>
        <p:spPr bwMode="auto">
          <a:xfrm>
            <a:off x="1588" y="1588"/>
            <a:ext cx="1587" cy="1587"/>
          </a:xfrm>
          <a:prstGeom prst="rect">
            <a:avLst/>
          </a:prstGeom>
          <a:noFill/>
          <a:ln w="9525">
            <a:noFill/>
            <a:miter lim="800000"/>
            <a:headEnd/>
            <a:tailEnd/>
          </a:ln>
        </p:spPr>
        <p:txBody>
          <a:bodyPr lIns="100794" tIns="50397" rIns="100794" bIns="50397"/>
          <a:lstStyle/>
          <a:p>
            <a:endParaRPr lang="ru-RU" altLang="en-US">
              <a:solidFill>
                <a:srgbClr val="000000"/>
              </a:solidFill>
              <a:sym typeface="Arial" pitchFamily="34" charset="0"/>
            </a:endParaRPr>
          </a:p>
        </p:txBody>
      </p:sp>
      <p:sp>
        <p:nvSpPr>
          <p:cNvPr id="8198" name="Text Box 66"/>
          <p:cNvSpPr>
            <a:spLocks noChangeArrowheads="1"/>
          </p:cNvSpPr>
          <p:nvPr/>
        </p:nvSpPr>
        <p:spPr bwMode="auto">
          <a:xfrm>
            <a:off x="123825" y="4552950"/>
            <a:ext cx="10261600" cy="377825"/>
          </a:xfrm>
          <a:prstGeom prst="rect">
            <a:avLst/>
          </a:prstGeom>
          <a:noFill/>
          <a:ln w="9525">
            <a:noFill/>
            <a:miter lim="800000"/>
            <a:headEnd/>
            <a:tailEnd/>
          </a:ln>
        </p:spPr>
        <p:txBody>
          <a:bodyPr lIns="100794" tIns="50397" rIns="100794" bIns="50397">
            <a:spAutoFit/>
          </a:bodyPr>
          <a:lstStyle/>
          <a:p>
            <a:pPr eaLnBrk="1" hangingPunct="1"/>
            <a:endParaRPr lang="ru-RU" altLang="en-US" b="1">
              <a:solidFill>
                <a:srgbClr val="00375B"/>
              </a:solidFill>
            </a:endParaRPr>
          </a:p>
        </p:txBody>
      </p:sp>
      <p:sp>
        <p:nvSpPr>
          <p:cNvPr id="8199" name="TextBox 28"/>
          <p:cNvSpPr>
            <a:spLocks noChangeArrowheads="1"/>
          </p:cNvSpPr>
          <p:nvPr/>
        </p:nvSpPr>
        <p:spPr bwMode="auto">
          <a:xfrm>
            <a:off x="5000625" y="3789363"/>
            <a:ext cx="203200" cy="255587"/>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0" name="TextBox 34"/>
          <p:cNvSpPr>
            <a:spLocks noChangeArrowheads="1"/>
          </p:cNvSpPr>
          <p:nvPr/>
        </p:nvSpPr>
        <p:spPr bwMode="auto">
          <a:xfrm>
            <a:off x="6151563" y="2892425"/>
            <a:ext cx="204787" cy="255588"/>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1" name="TextBox 40"/>
          <p:cNvSpPr>
            <a:spLocks noChangeArrowheads="1"/>
          </p:cNvSpPr>
          <p:nvPr/>
        </p:nvSpPr>
        <p:spPr bwMode="auto">
          <a:xfrm>
            <a:off x="7810500" y="1817688"/>
            <a:ext cx="203200" cy="255587"/>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2" name="TextBox 15"/>
          <p:cNvSpPr>
            <a:spLocks noChangeArrowheads="1"/>
          </p:cNvSpPr>
          <p:nvPr/>
        </p:nvSpPr>
        <p:spPr bwMode="auto">
          <a:xfrm>
            <a:off x="6835775" y="1098550"/>
            <a:ext cx="203200" cy="255588"/>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3" name="Прямоугольник 39"/>
          <p:cNvSpPr>
            <a:spLocks noChangeArrowheads="1"/>
          </p:cNvSpPr>
          <p:nvPr/>
        </p:nvSpPr>
        <p:spPr bwMode="auto">
          <a:xfrm>
            <a:off x="6821488" y="779463"/>
            <a:ext cx="203200" cy="639762"/>
          </a:xfrm>
          <a:prstGeom prst="rect">
            <a:avLst/>
          </a:prstGeom>
          <a:noFill/>
          <a:ln w="9525">
            <a:noFill/>
            <a:miter lim="800000"/>
            <a:headEnd/>
            <a:tailEnd/>
          </a:ln>
        </p:spPr>
        <p:txBody>
          <a:bodyPr wrap="none" lIns="100794" tIns="50397" rIns="100794" bIns="50397">
            <a:spAutoFit/>
          </a:bodyPr>
          <a:lstStyle/>
          <a:p>
            <a:pPr eaLnBrk="1" hangingPunct="1"/>
            <a:endParaRPr lang="ru-RU" altLang="en-US" sz="3500" b="1">
              <a:solidFill>
                <a:srgbClr val="C00000"/>
              </a:solidFill>
              <a:latin typeface="Times New Roman" pitchFamily="18" charset="0"/>
              <a:sym typeface="Times New Roman" pitchFamily="18" charset="0"/>
            </a:endParaRPr>
          </a:p>
        </p:txBody>
      </p:sp>
      <p:sp>
        <p:nvSpPr>
          <p:cNvPr id="8204" name="Прямоугольник 40"/>
          <p:cNvSpPr>
            <a:spLocks noChangeArrowheads="1"/>
          </p:cNvSpPr>
          <p:nvPr/>
        </p:nvSpPr>
        <p:spPr bwMode="auto">
          <a:xfrm>
            <a:off x="5010150" y="1647825"/>
            <a:ext cx="203200" cy="439738"/>
          </a:xfrm>
          <a:prstGeom prst="rect">
            <a:avLst/>
          </a:prstGeom>
          <a:noFill/>
          <a:ln w="9525">
            <a:noFill/>
            <a:miter lim="800000"/>
            <a:headEnd/>
            <a:tailEnd/>
          </a:ln>
        </p:spPr>
        <p:txBody>
          <a:bodyPr wrap="none" lIns="100794" tIns="50397" rIns="100794" bIns="50397">
            <a:spAutoFit/>
          </a:bodyPr>
          <a:lstStyle/>
          <a:p>
            <a:pPr eaLnBrk="1" hangingPunct="1"/>
            <a:endParaRPr lang="ru-RU" altLang="en-US" sz="2200" b="1">
              <a:solidFill>
                <a:srgbClr val="C00000"/>
              </a:solidFill>
              <a:latin typeface="Times New Roman" pitchFamily="18" charset="0"/>
              <a:sym typeface="Times New Roman" pitchFamily="18" charset="0"/>
            </a:endParaRPr>
          </a:p>
        </p:txBody>
      </p:sp>
      <p:sp>
        <p:nvSpPr>
          <p:cNvPr id="8205" name="Прямоугольник 44"/>
          <p:cNvSpPr>
            <a:spLocks noChangeArrowheads="1"/>
          </p:cNvSpPr>
          <p:nvPr/>
        </p:nvSpPr>
        <p:spPr bwMode="auto">
          <a:xfrm>
            <a:off x="6165850" y="2554288"/>
            <a:ext cx="203200" cy="501650"/>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solidFill>
                <a:srgbClr val="C00000"/>
              </a:solidFill>
              <a:latin typeface="Times New Roman" pitchFamily="18" charset="0"/>
              <a:sym typeface="Times New Roman" pitchFamily="18" charset="0"/>
            </a:endParaRPr>
          </a:p>
        </p:txBody>
      </p:sp>
      <p:sp>
        <p:nvSpPr>
          <p:cNvPr id="8206" name="Прямоугольник 7177"/>
          <p:cNvSpPr>
            <a:spLocks noChangeArrowheads="1"/>
          </p:cNvSpPr>
          <p:nvPr/>
        </p:nvSpPr>
        <p:spPr bwMode="auto">
          <a:xfrm>
            <a:off x="3927475" y="2478088"/>
            <a:ext cx="1244600" cy="241300"/>
          </a:xfrm>
          <a:prstGeom prst="rect">
            <a:avLst/>
          </a:prstGeom>
          <a:noFill/>
          <a:ln w="9525">
            <a:noFill/>
            <a:miter lim="800000"/>
            <a:headEnd/>
            <a:tailEnd/>
          </a:ln>
        </p:spPr>
        <p:txBody>
          <a:bodyPr lIns="100794" tIns="50397" rIns="100794" bIns="50397">
            <a:spAutoFit/>
          </a:bodyPr>
          <a:lstStyle/>
          <a:p>
            <a:pPr eaLnBrk="1" hangingPunct="1"/>
            <a:endParaRPr lang="ru-RU" altLang="en-US" sz="900">
              <a:solidFill>
                <a:srgbClr val="000000"/>
              </a:solidFill>
              <a:sym typeface="Arial" pitchFamily="34" charset="0"/>
            </a:endParaRPr>
          </a:p>
        </p:txBody>
      </p:sp>
      <p:sp>
        <p:nvSpPr>
          <p:cNvPr id="8207" name="Прямоугольник 43"/>
          <p:cNvSpPr>
            <a:spLocks noChangeArrowheads="1"/>
          </p:cNvSpPr>
          <p:nvPr/>
        </p:nvSpPr>
        <p:spPr bwMode="auto">
          <a:xfrm>
            <a:off x="5013325" y="3495675"/>
            <a:ext cx="203200" cy="503238"/>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latin typeface="Times New Roman" pitchFamily="18" charset="0"/>
              <a:sym typeface="Times New Roman" pitchFamily="18" charset="0"/>
            </a:endParaRPr>
          </a:p>
        </p:txBody>
      </p:sp>
      <p:sp>
        <p:nvSpPr>
          <p:cNvPr id="8208" name="TextBox 25"/>
          <p:cNvSpPr>
            <a:spLocks noChangeArrowheads="1"/>
          </p:cNvSpPr>
          <p:nvPr/>
        </p:nvSpPr>
        <p:spPr bwMode="auto">
          <a:xfrm>
            <a:off x="7794625" y="3808413"/>
            <a:ext cx="1958975" cy="255587"/>
          </a:xfrm>
          <a:prstGeom prst="rect">
            <a:avLst/>
          </a:prstGeom>
          <a:noFill/>
          <a:ln w="9525">
            <a:noFill/>
            <a:miter lim="800000"/>
            <a:headEnd/>
            <a:tailEnd/>
          </a:ln>
        </p:spPr>
        <p:txBody>
          <a:bodyPr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pic>
        <p:nvPicPr>
          <p:cNvPr id="8209" name="Рисунок 1"/>
          <p:cNvPicPr>
            <a:picLocks noChangeAspect="1" noChangeArrowheads="1"/>
          </p:cNvPicPr>
          <p:nvPr/>
        </p:nvPicPr>
        <p:blipFill>
          <a:blip r:embed="rId2" cstate="print"/>
          <a:srcRect/>
          <a:stretch>
            <a:fillRect/>
          </a:stretch>
        </p:blipFill>
        <p:spPr bwMode="auto">
          <a:xfrm>
            <a:off x="9153525" y="149225"/>
            <a:ext cx="944563" cy="519113"/>
          </a:xfrm>
          <a:prstGeom prst="rect">
            <a:avLst/>
          </a:prstGeom>
          <a:noFill/>
          <a:ln w="9525">
            <a:noFill/>
            <a:miter lim="800000"/>
            <a:headEnd/>
            <a:tailEnd/>
          </a:ln>
        </p:spPr>
      </p:pic>
      <p:sp>
        <p:nvSpPr>
          <p:cNvPr id="8210" name="Прямая соединительная линия 60"/>
          <p:cNvSpPr>
            <a:spLocks noChangeShapeType="1"/>
          </p:cNvSpPr>
          <p:nvPr/>
        </p:nvSpPr>
        <p:spPr bwMode="auto">
          <a:xfrm>
            <a:off x="285750" y="885825"/>
            <a:ext cx="9810750" cy="1588"/>
          </a:xfrm>
          <a:prstGeom prst="line">
            <a:avLst/>
          </a:prstGeom>
          <a:noFill/>
          <a:ln w="31750" cap="rnd">
            <a:solidFill>
              <a:srgbClr val="004A7A"/>
            </a:solidFill>
            <a:round/>
            <a:headEnd/>
            <a:tailEnd/>
          </a:ln>
        </p:spPr>
        <p:txBody>
          <a:bodyPr lIns="100794" tIns="50397" rIns="100794" bIns="50397"/>
          <a:lstStyle/>
          <a:p>
            <a:endParaRPr lang="ru-RU"/>
          </a:p>
        </p:txBody>
      </p:sp>
      <p:sp>
        <p:nvSpPr>
          <p:cNvPr id="8211" name="Прямая соединительная линия 61"/>
          <p:cNvSpPr>
            <a:spLocks noChangeShapeType="1"/>
          </p:cNvSpPr>
          <p:nvPr/>
        </p:nvSpPr>
        <p:spPr bwMode="auto">
          <a:xfrm>
            <a:off x="287338" y="6946900"/>
            <a:ext cx="9810750" cy="1588"/>
          </a:xfrm>
          <a:prstGeom prst="line">
            <a:avLst/>
          </a:prstGeom>
          <a:noFill/>
          <a:ln w="31750" cap="rnd">
            <a:solidFill>
              <a:srgbClr val="004A7A"/>
            </a:solidFill>
            <a:round/>
            <a:headEnd/>
            <a:tailEnd/>
          </a:ln>
        </p:spPr>
        <p:txBody>
          <a:bodyPr lIns="100794" tIns="50397" rIns="100794" bIns="50397"/>
          <a:lstStyle/>
          <a:p>
            <a:endParaRPr lang="ru-RU"/>
          </a:p>
        </p:txBody>
      </p:sp>
      <p:sp>
        <p:nvSpPr>
          <p:cNvPr id="8212" name="TextBox 62"/>
          <p:cNvSpPr>
            <a:spLocks noChangeArrowheads="1"/>
          </p:cNvSpPr>
          <p:nvPr/>
        </p:nvSpPr>
        <p:spPr bwMode="auto">
          <a:xfrm>
            <a:off x="3365500" y="6946900"/>
            <a:ext cx="3654425" cy="225425"/>
          </a:xfrm>
          <a:prstGeom prst="rect">
            <a:avLst/>
          </a:prstGeom>
          <a:noFill/>
          <a:ln w="9525">
            <a:noFill/>
            <a:miter lim="800000"/>
            <a:headEnd/>
            <a:tailEnd/>
          </a:ln>
        </p:spPr>
        <p:txBody>
          <a:bodyPr lIns="100794" tIns="50397" rIns="100794" bIns="50397">
            <a:spAutoFit/>
          </a:bodyPr>
          <a:lstStyle/>
          <a:p>
            <a:pPr algn="ctr" eaLnBrk="1" hangingPunct="1"/>
            <a:r>
              <a:rPr lang="ru-RU" altLang="en-US" sz="800" b="1">
                <a:solidFill>
                  <a:srgbClr val="004C7E"/>
                </a:solidFill>
                <a:sym typeface="Arial" pitchFamily="34" charset="0"/>
              </a:rPr>
              <a:t>Палата предпринимателей г. Алматы</a:t>
            </a:r>
            <a:endParaRPr lang="ru-RU" altLang="en-US"/>
          </a:p>
        </p:txBody>
      </p:sp>
      <p:sp>
        <p:nvSpPr>
          <p:cNvPr id="8214" name="Прямоугольник 45"/>
          <p:cNvSpPr>
            <a:spLocks noChangeArrowheads="1"/>
          </p:cNvSpPr>
          <p:nvPr/>
        </p:nvSpPr>
        <p:spPr bwMode="auto">
          <a:xfrm>
            <a:off x="7810500" y="3440113"/>
            <a:ext cx="203200" cy="501650"/>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latin typeface="Times New Roman" pitchFamily="18" charset="0"/>
              <a:sym typeface="Times New Roman" pitchFamily="18" charset="0"/>
            </a:endParaRPr>
          </a:p>
        </p:txBody>
      </p:sp>
      <p:grpSp>
        <p:nvGrpSpPr>
          <p:cNvPr id="2" name="Группа 24"/>
          <p:cNvGrpSpPr>
            <a:grpSpLocks/>
          </p:cNvGrpSpPr>
          <p:nvPr/>
        </p:nvGrpSpPr>
        <p:grpSpPr bwMode="auto">
          <a:xfrm>
            <a:off x="152400" y="123825"/>
            <a:ext cx="8928100" cy="685800"/>
            <a:chOff x="0" y="332656"/>
            <a:chExt cx="9180123" cy="746125"/>
          </a:xfrm>
        </p:grpSpPr>
        <p:pic>
          <p:nvPicPr>
            <p:cNvPr id="8219" name="Изображение 4" descr="9.png"/>
            <p:cNvPicPr>
              <a:picLocks noChangeAspect="1" noChangeArrowheads="1"/>
            </p:cNvPicPr>
            <p:nvPr/>
          </p:nvPicPr>
          <p:blipFill>
            <a:blip r:embed="rId3" cstate="print"/>
            <a:srcRect/>
            <a:stretch>
              <a:fillRect/>
            </a:stretch>
          </p:blipFill>
          <p:spPr bwMode="auto">
            <a:xfrm>
              <a:off x="0" y="332656"/>
              <a:ext cx="3978688" cy="746125"/>
            </a:xfrm>
            <a:prstGeom prst="rect">
              <a:avLst/>
            </a:prstGeom>
            <a:noFill/>
            <a:ln w="9525">
              <a:noFill/>
              <a:bevel/>
              <a:headEnd/>
              <a:tailEnd/>
            </a:ln>
          </p:spPr>
        </p:pic>
        <p:pic>
          <p:nvPicPr>
            <p:cNvPr id="8220" name="Изображение 7" descr="5.png"/>
            <p:cNvPicPr>
              <a:picLocks noChangeAspect="1" noChangeArrowheads="1"/>
            </p:cNvPicPr>
            <p:nvPr/>
          </p:nvPicPr>
          <p:blipFill>
            <a:blip r:embed="rId4" cstate="print"/>
            <a:srcRect/>
            <a:stretch>
              <a:fillRect/>
            </a:stretch>
          </p:blipFill>
          <p:spPr bwMode="auto">
            <a:xfrm>
              <a:off x="3490077" y="332656"/>
              <a:ext cx="5690046" cy="746125"/>
            </a:xfrm>
            <a:prstGeom prst="rect">
              <a:avLst/>
            </a:prstGeom>
            <a:noFill/>
            <a:ln w="9525">
              <a:noFill/>
              <a:bevel/>
              <a:headEnd/>
              <a:tailEnd/>
            </a:ln>
          </p:spPr>
        </p:pic>
      </p:grpSp>
      <p:sp>
        <p:nvSpPr>
          <p:cNvPr id="27" name="Прямоугольник 26"/>
          <p:cNvSpPr/>
          <p:nvPr/>
        </p:nvSpPr>
        <p:spPr>
          <a:xfrm>
            <a:off x="122099" y="199558"/>
            <a:ext cx="3702518" cy="501888"/>
          </a:xfrm>
          <a:prstGeom prst="rect">
            <a:avLst/>
          </a:prstGeom>
        </p:spPr>
        <p:txBody>
          <a:bodyPr wrap="square" lIns="100794" tIns="50397" rIns="100794" bIns="50397">
            <a:spAutoFit/>
          </a:bodyPr>
          <a:lstStyle/>
          <a:p>
            <a:pPr algn="ctr"/>
            <a:r>
              <a:rPr lang="ru-RU" altLang="ru-RU" sz="2600" b="1" cap="all" dirty="0" smtClean="0">
                <a:solidFill>
                  <a:schemeClr val="bg1"/>
                </a:solidFill>
              </a:rPr>
              <a:t>МИРОВОЙ  ОПЫТ</a:t>
            </a:r>
            <a:endParaRPr lang="ru-RU" altLang="ru-RU" sz="2600" b="1" cap="all" dirty="0">
              <a:solidFill>
                <a:schemeClr val="bg1"/>
              </a:solidFill>
            </a:endParaRPr>
          </a:p>
        </p:txBody>
      </p:sp>
      <p:sp>
        <p:nvSpPr>
          <p:cNvPr id="28" name="Объект 2"/>
          <p:cNvSpPr txBox="1">
            <a:spLocks/>
          </p:cNvSpPr>
          <p:nvPr/>
        </p:nvSpPr>
        <p:spPr>
          <a:xfrm>
            <a:off x="440382" y="1251272"/>
            <a:ext cx="9585017" cy="3682539"/>
          </a:xfrm>
          <a:prstGeom prst="rect">
            <a:avLst/>
          </a:prstGeom>
        </p:spPr>
        <p:txBody>
          <a:bodyPr lIns="100794" tIns="50397" rIns="100794" bIns="50397">
            <a:noAutofit/>
          </a:bodyPr>
          <a:lstStyle/>
          <a:p>
            <a:pPr marL="0" marR="0" lvl="0" indent="0" algn="just" defTabSz="0" rtl="0" eaLnBrk="0" fontAlgn="base" latinLnBrk="0" hangingPunct="0">
              <a:lnSpc>
                <a:spcPct val="90000"/>
              </a:lnSpc>
              <a:spcBef>
                <a:spcPct val="0"/>
              </a:spcBef>
              <a:spcAft>
                <a:spcPct val="0"/>
              </a:spcAft>
              <a:buClrTx/>
              <a:buSzTx/>
              <a:buFont typeface="Arial" pitchFamily="34" charset="0"/>
              <a:buNone/>
              <a:tabLst/>
              <a:defRPr/>
            </a:pPr>
            <a:r>
              <a:rPr kumimoji="0" lang="ru-RU" altLang="ru-RU" sz="2400" b="1" i="0" u="none" strike="noStrike" kern="0" cap="none" spc="0" normalizeH="0" baseline="0" noProof="0" dirty="0" smtClean="0">
                <a:ln>
                  <a:noFill/>
                </a:ln>
                <a:solidFill>
                  <a:srgbClr val="0070C0"/>
                </a:solidFill>
                <a:effectLst/>
                <a:uLnTx/>
                <a:uFillTx/>
                <a:latin typeface="+mj-lt"/>
                <a:ea typeface="+mn-ea"/>
                <a:cs typeface="+mn-cs"/>
                <a:sym typeface="Arial" pitchFamily="34" charset="0"/>
              </a:rPr>
              <a:t>        </a:t>
            </a:r>
            <a:r>
              <a:rPr kumimoji="0" lang="ru-RU" altLang="ru-RU" sz="24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rPr>
              <a:t>Необходимо отделить процесс сертификации квалификации выпускников от системы образования. В мировой практике после получения диплома выпускники высших</a:t>
            </a:r>
            <a:r>
              <a:rPr kumimoji="0" lang="ru-RU" altLang="ru-RU" sz="2400" b="1" i="0" u="none" strike="noStrike" kern="0" cap="none" spc="0" normalizeH="0" noProof="0" dirty="0" smtClean="0">
                <a:ln>
                  <a:noFill/>
                </a:ln>
                <a:solidFill>
                  <a:srgbClr val="002060"/>
                </a:solidFill>
                <a:effectLst/>
                <a:uLnTx/>
                <a:uFillTx/>
                <a:latin typeface="Times New Roman" pitchFamily="18" charset="0"/>
                <a:ea typeface="+mn-ea"/>
                <a:cs typeface="Times New Roman" pitchFamily="18" charset="0"/>
                <a:sym typeface="Arial" pitchFamily="34" charset="0"/>
              </a:rPr>
              <a:t> учебных заведений и</a:t>
            </a:r>
            <a:r>
              <a:rPr kumimoji="0" lang="ru-RU" altLang="ru-RU" sz="24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rPr>
              <a:t> колледжей, будучи уже специалистами отраслей экономики вправе добровольно или по требованию работодателей пройти сертификацию на подтверждение своей квалификации через сеть </a:t>
            </a:r>
            <a:r>
              <a:rPr kumimoji="0" lang="ru-RU" altLang="ru-RU" sz="2400" b="1" i="0" u="sng"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rPr>
              <a:t>отраслевых</a:t>
            </a:r>
            <a:r>
              <a:rPr kumimoji="0" lang="ru-RU" altLang="ru-RU" sz="24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rPr>
              <a:t> сертификационных центров. По мере развития этой сети будет увеличиваться охват выпускников, прошедших сертификацию через </a:t>
            </a:r>
            <a:r>
              <a:rPr kumimoji="0" lang="ru-RU" altLang="ru-RU" sz="2400" b="1" i="0" u="sng"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rPr>
              <a:t>признанную работодателями</a:t>
            </a:r>
            <a:r>
              <a:rPr kumimoji="0" lang="ru-RU" altLang="ru-RU" sz="24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rPr>
              <a:t> систему, объективно отражающую качество подготовки кадров. </a:t>
            </a:r>
          </a:p>
        </p:txBody>
      </p:sp>
      <p:pic>
        <p:nvPicPr>
          <p:cNvPr id="30" name="Picture 2" descr="Картинки по запросу пиктограмма мировой опыт образования"/>
          <p:cNvPicPr>
            <a:picLocks noChangeAspect="1" noChangeArrowheads="1"/>
          </p:cNvPicPr>
          <p:nvPr/>
        </p:nvPicPr>
        <p:blipFill>
          <a:blip r:embed="rId5" cstate="print"/>
          <a:srcRect/>
          <a:stretch>
            <a:fillRect/>
          </a:stretch>
        </p:blipFill>
        <p:spPr bwMode="auto">
          <a:xfrm>
            <a:off x="3104567" y="4543747"/>
            <a:ext cx="3661313" cy="235110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Картинки по запросу картины пиктограмма учебно-материальная база"/>
          <p:cNvPicPr>
            <a:picLocks noChangeAspect="1" noChangeArrowheads="1"/>
          </p:cNvPicPr>
          <p:nvPr/>
        </p:nvPicPr>
        <p:blipFill>
          <a:blip r:embed="rId2" cstate="print"/>
          <a:srcRect/>
          <a:stretch>
            <a:fillRect/>
          </a:stretch>
        </p:blipFill>
        <p:spPr bwMode="auto">
          <a:xfrm>
            <a:off x="6848827" y="4779517"/>
            <a:ext cx="2592180" cy="2121263"/>
          </a:xfrm>
          <a:prstGeom prst="rect">
            <a:avLst/>
          </a:prstGeom>
          <a:noFill/>
        </p:spPr>
      </p:pic>
      <p:sp>
        <p:nvSpPr>
          <p:cNvPr id="8195" name="Объект 1" hidden="1"/>
          <p:cNvSpPr>
            <a:spLocks noChangeAspect="1" noChangeArrowheads="1"/>
          </p:cNvSpPr>
          <p:nvPr/>
        </p:nvSpPr>
        <p:spPr bwMode="auto">
          <a:xfrm>
            <a:off x="1588" y="1588"/>
            <a:ext cx="1587" cy="1587"/>
          </a:xfrm>
          <a:prstGeom prst="rect">
            <a:avLst/>
          </a:prstGeom>
          <a:noFill/>
          <a:ln w="9525">
            <a:noFill/>
            <a:miter lim="800000"/>
            <a:headEnd/>
            <a:tailEnd/>
          </a:ln>
        </p:spPr>
        <p:txBody>
          <a:bodyPr lIns="100794" tIns="50397" rIns="100794" bIns="50397"/>
          <a:lstStyle/>
          <a:p>
            <a:endParaRPr lang="ru-RU" altLang="en-US"/>
          </a:p>
        </p:txBody>
      </p:sp>
      <p:sp>
        <p:nvSpPr>
          <p:cNvPr id="8197" name="Объект 3" hidden="1"/>
          <p:cNvSpPr>
            <a:spLocks noChangeAspect="1" noChangeArrowheads="1"/>
          </p:cNvSpPr>
          <p:nvPr/>
        </p:nvSpPr>
        <p:spPr bwMode="auto">
          <a:xfrm>
            <a:off x="1588" y="1588"/>
            <a:ext cx="1587" cy="1587"/>
          </a:xfrm>
          <a:prstGeom prst="rect">
            <a:avLst/>
          </a:prstGeom>
          <a:noFill/>
          <a:ln w="9525">
            <a:noFill/>
            <a:miter lim="800000"/>
            <a:headEnd/>
            <a:tailEnd/>
          </a:ln>
        </p:spPr>
        <p:txBody>
          <a:bodyPr lIns="100794" tIns="50397" rIns="100794" bIns="50397"/>
          <a:lstStyle/>
          <a:p>
            <a:endParaRPr lang="ru-RU" altLang="en-US">
              <a:solidFill>
                <a:srgbClr val="000000"/>
              </a:solidFill>
              <a:sym typeface="Arial" pitchFamily="34" charset="0"/>
            </a:endParaRPr>
          </a:p>
        </p:txBody>
      </p:sp>
      <p:sp>
        <p:nvSpPr>
          <p:cNvPr id="8199" name="TextBox 28"/>
          <p:cNvSpPr>
            <a:spLocks noChangeArrowheads="1"/>
          </p:cNvSpPr>
          <p:nvPr/>
        </p:nvSpPr>
        <p:spPr bwMode="auto">
          <a:xfrm>
            <a:off x="5000625" y="3789363"/>
            <a:ext cx="203200" cy="255587"/>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0" name="TextBox 34"/>
          <p:cNvSpPr>
            <a:spLocks noChangeArrowheads="1"/>
          </p:cNvSpPr>
          <p:nvPr/>
        </p:nvSpPr>
        <p:spPr bwMode="auto">
          <a:xfrm>
            <a:off x="6151563" y="2892425"/>
            <a:ext cx="204787" cy="255588"/>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1" name="TextBox 40"/>
          <p:cNvSpPr>
            <a:spLocks noChangeArrowheads="1"/>
          </p:cNvSpPr>
          <p:nvPr/>
        </p:nvSpPr>
        <p:spPr bwMode="auto">
          <a:xfrm>
            <a:off x="7810500" y="1817688"/>
            <a:ext cx="203200" cy="255587"/>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2" name="TextBox 15"/>
          <p:cNvSpPr>
            <a:spLocks noChangeArrowheads="1"/>
          </p:cNvSpPr>
          <p:nvPr/>
        </p:nvSpPr>
        <p:spPr bwMode="auto">
          <a:xfrm>
            <a:off x="6835775" y="1098550"/>
            <a:ext cx="203200" cy="255588"/>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3" name="Прямоугольник 39"/>
          <p:cNvSpPr>
            <a:spLocks noChangeArrowheads="1"/>
          </p:cNvSpPr>
          <p:nvPr/>
        </p:nvSpPr>
        <p:spPr bwMode="auto">
          <a:xfrm>
            <a:off x="6821488" y="779463"/>
            <a:ext cx="203200" cy="639762"/>
          </a:xfrm>
          <a:prstGeom prst="rect">
            <a:avLst/>
          </a:prstGeom>
          <a:noFill/>
          <a:ln w="9525">
            <a:noFill/>
            <a:miter lim="800000"/>
            <a:headEnd/>
            <a:tailEnd/>
          </a:ln>
        </p:spPr>
        <p:txBody>
          <a:bodyPr wrap="none" lIns="100794" tIns="50397" rIns="100794" bIns="50397">
            <a:spAutoFit/>
          </a:bodyPr>
          <a:lstStyle/>
          <a:p>
            <a:pPr eaLnBrk="1" hangingPunct="1"/>
            <a:endParaRPr lang="ru-RU" altLang="en-US" sz="3500" b="1">
              <a:solidFill>
                <a:srgbClr val="C00000"/>
              </a:solidFill>
              <a:latin typeface="Times New Roman" pitchFamily="18" charset="0"/>
              <a:sym typeface="Times New Roman" pitchFamily="18" charset="0"/>
            </a:endParaRPr>
          </a:p>
        </p:txBody>
      </p:sp>
      <p:sp>
        <p:nvSpPr>
          <p:cNvPr id="8204" name="Прямоугольник 40"/>
          <p:cNvSpPr>
            <a:spLocks noChangeArrowheads="1"/>
          </p:cNvSpPr>
          <p:nvPr/>
        </p:nvSpPr>
        <p:spPr bwMode="auto">
          <a:xfrm>
            <a:off x="5010150" y="1647825"/>
            <a:ext cx="203200" cy="439738"/>
          </a:xfrm>
          <a:prstGeom prst="rect">
            <a:avLst/>
          </a:prstGeom>
          <a:noFill/>
          <a:ln w="9525">
            <a:noFill/>
            <a:miter lim="800000"/>
            <a:headEnd/>
            <a:tailEnd/>
          </a:ln>
        </p:spPr>
        <p:txBody>
          <a:bodyPr wrap="none" lIns="100794" tIns="50397" rIns="100794" bIns="50397">
            <a:spAutoFit/>
          </a:bodyPr>
          <a:lstStyle/>
          <a:p>
            <a:pPr eaLnBrk="1" hangingPunct="1"/>
            <a:endParaRPr lang="ru-RU" altLang="en-US" sz="2200" b="1">
              <a:solidFill>
                <a:srgbClr val="C00000"/>
              </a:solidFill>
              <a:latin typeface="Times New Roman" pitchFamily="18" charset="0"/>
              <a:sym typeface="Times New Roman" pitchFamily="18" charset="0"/>
            </a:endParaRPr>
          </a:p>
        </p:txBody>
      </p:sp>
      <p:sp>
        <p:nvSpPr>
          <p:cNvPr id="8205" name="Прямоугольник 44"/>
          <p:cNvSpPr>
            <a:spLocks noChangeArrowheads="1"/>
          </p:cNvSpPr>
          <p:nvPr/>
        </p:nvSpPr>
        <p:spPr bwMode="auto">
          <a:xfrm>
            <a:off x="6165850" y="2554288"/>
            <a:ext cx="203200" cy="501650"/>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solidFill>
                <a:srgbClr val="C00000"/>
              </a:solidFill>
              <a:latin typeface="Times New Roman" pitchFamily="18" charset="0"/>
              <a:sym typeface="Times New Roman" pitchFamily="18" charset="0"/>
            </a:endParaRPr>
          </a:p>
        </p:txBody>
      </p:sp>
      <p:sp>
        <p:nvSpPr>
          <p:cNvPr id="8206" name="Прямоугольник 7177"/>
          <p:cNvSpPr>
            <a:spLocks noChangeArrowheads="1"/>
          </p:cNvSpPr>
          <p:nvPr/>
        </p:nvSpPr>
        <p:spPr bwMode="auto">
          <a:xfrm>
            <a:off x="3927475" y="2478088"/>
            <a:ext cx="1244600" cy="241300"/>
          </a:xfrm>
          <a:prstGeom prst="rect">
            <a:avLst/>
          </a:prstGeom>
          <a:noFill/>
          <a:ln w="9525">
            <a:noFill/>
            <a:miter lim="800000"/>
            <a:headEnd/>
            <a:tailEnd/>
          </a:ln>
        </p:spPr>
        <p:txBody>
          <a:bodyPr lIns="100794" tIns="50397" rIns="100794" bIns="50397">
            <a:spAutoFit/>
          </a:bodyPr>
          <a:lstStyle/>
          <a:p>
            <a:pPr eaLnBrk="1" hangingPunct="1"/>
            <a:endParaRPr lang="ru-RU" altLang="en-US" sz="900">
              <a:solidFill>
                <a:srgbClr val="000000"/>
              </a:solidFill>
              <a:sym typeface="Arial" pitchFamily="34" charset="0"/>
            </a:endParaRPr>
          </a:p>
        </p:txBody>
      </p:sp>
      <p:sp>
        <p:nvSpPr>
          <p:cNvPr id="8207" name="Прямоугольник 43"/>
          <p:cNvSpPr>
            <a:spLocks noChangeArrowheads="1"/>
          </p:cNvSpPr>
          <p:nvPr/>
        </p:nvSpPr>
        <p:spPr bwMode="auto">
          <a:xfrm>
            <a:off x="5013325" y="3495675"/>
            <a:ext cx="203200" cy="503238"/>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latin typeface="Times New Roman" pitchFamily="18" charset="0"/>
              <a:sym typeface="Times New Roman" pitchFamily="18" charset="0"/>
            </a:endParaRPr>
          </a:p>
        </p:txBody>
      </p:sp>
      <p:sp>
        <p:nvSpPr>
          <p:cNvPr id="8208" name="TextBox 25"/>
          <p:cNvSpPr>
            <a:spLocks noChangeArrowheads="1"/>
          </p:cNvSpPr>
          <p:nvPr/>
        </p:nvSpPr>
        <p:spPr bwMode="auto">
          <a:xfrm>
            <a:off x="7794625" y="3808413"/>
            <a:ext cx="1958975" cy="255587"/>
          </a:xfrm>
          <a:prstGeom prst="rect">
            <a:avLst/>
          </a:prstGeom>
          <a:noFill/>
          <a:ln w="9525">
            <a:noFill/>
            <a:miter lim="800000"/>
            <a:headEnd/>
            <a:tailEnd/>
          </a:ln>
        </p:spPr>
        <p:txBody>
          <a:bodyPr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pic>
        <p:nvPicPr>
          <p:cNvPr id="8209" name="Рисунок 1"/>
          <p:cNvPicPr>
            <a:picLocks noChangeAspect="1" noChangeArrowheads="1"/>
          </p:cNvPicPr>
          <p:nvPr/>
        </p:nvPicPr>
        <p:blipFill>
          <a:blip r:embed="rId3" cstate="print"/>
          <a:srcRect/>
          <a:stretch>
            <a:fillRect/>
          </a:stretch>
        </p:blipFill>
        <p:spPr bwMode="auto">
          <a:xfrm>
            <a:off x="9153525" y="149225"/>
            <a:ext cx="944563" cy="519113"/>
          </a:xfrm>
          <a:prstGeom prst="rect">
            <a:avLst/>
          </a:prstGeom>
          <a:noFill/>
          <a:ln w="9525">
            <a:noFill/>
            <a:miter lim="800000"/>
            <a:headEnd/>
            <a:tailEnd/>
          </a:ln>
        </p:spPr>
      </p:pic>
      <p:sp>
        <p:nvSpPr>
          <p:cNvPr id="8210" name="Прямая соединительная линия 60"/>
          <p:cNvSpPr>
            <a:spLocks noChangeShapeType="1"/>
          </p:cNvSpPr>
          <p:nvPr/>
        </p:nvSpPr>
        <p:spPr bwMode="auto">
          <a:xfrm>
            <a:off x="285750" y="885825"/>
            <a:ext cx="9810750" cy="1588"/>
          </a:xfrm>
          <a:prstGeom prst="line">
            <a:avLst/>
          </a:prstGeom>
          <a:noFill/>
          <a:ln w="31750" cap="rnd">
            <a:solidFill>
              <a:srgbClr val="004A7A"/>
            </a:solidFill>
            <a:round/>
            <a:headEnd/>
            <a:tailEnd/>
          </a:ln>
        </p:spPr>
        <p:txBody>
          <a:bodyPr lIns="100794" tIns="50397" rIns="100794" bIns="50397"/>
          <a:lstStyle/>
          <a:p>
            <a:endParaRPr lang="ru-RU"/>
          </a:p>
        </p:txBody>
      </p:sp>
      <p:sp>
        <p:nvSpPr>
          <p:cNvPr id="8211" name="Прямая соединительная линия 61"/>
          <p:cNvSpPr>
            <a:spLocks noChangeShapeType="1"/>
          </p:cNvSpPr>
          <p:nvPr/>
        </p:nvSpPr>
        <p:spPr bwMode="auto">
          <a:xfrm>
            <a:off x="287338" y="6946900"/>
            <a:ext cx="9810750" cy="1588"/>
          </a:xfrm>
          <a:prstGeom prst="line">
            <a:avLst/>
          </a:prstGeom>
          <a:noFill/>
          <a:ln w="31750" cap="rnd">
            <a:solidFill>
              <a:srgbClr val="004A7A"/>
            </a:solidFill>
            <a:round/>
            <a:headEnd/>
            <a:tailEnd/>
          </a:ln>
        </p:spPr>
        <p:txBody>
          <a:bodyPr lIns="100794" tIns="50397" rIns="100794" bIns="50397"/>
          <a:lstStyle/>
          <a:p>
            <a:endParaRPr lang="ru-RU"/>
          </a:p>
        </p:txBody>
      </p:sp>
      <p:sp>
        <p:nvSpPr>
          <p:cNvPr id="8212" name="TextBox 62"/>
          <p:cNvSpPr>
            <a:spLocks noChangeArrowheads="1"/>
          </p:cNvSpPr>
          <p:nvPr/>
        </p:nvSpPr>
        <p:spPr bwMode="auto">
          <a:xfrm>
            <a:off x="3365500" y="6946900"/>
            <a:ext cx="3654425" cy="225425"/>
          </a:xfrm>
          <a:prstGeom prst="rect">
            <a:avLst/>
          </a:prstGeom>
          <a:noFill/>
          <a:ln w="9525">
            <a:noFill/>
            <a:miter lim="800000"/>
            <a:headEnd/>
            <a:tailEnd/>
          </a:ln>
        </p:spPr>
        <p:txBody>
          <a:bodyPr lIns="100794" tIns="50397" rIns="100794" bIns="50397">
            <a:spAutoFit/>
          </a:bodyPr>
          <a:lstStyle/>
          <a:p>
            <a:pPr algn="ctr" eaLnBrk="1" hangingPunct="1"/>
            <a:r>
              <a:rPr lang="ru-RU" altLang="en-US" sz="800" b="1">
                <a:solidFill>
                  <a:srgbClr val="004C7E"/>
                </a:solidFill>
                <a:sym typeface="Arial" pitchFamily="34" charset="0"/>
              </a:rPr>
              <a:t>Палата предпринимателей г. Алматы</a:t>
            </a:r>
            <a:endParaRPr lang="ru-RU" altLang="en-US"/>
          </a:p>
        </p:txBody>
      </p:sp>
      <p:sp>
        <p:nvSpPr>
          <p:cNvPr id="8214" name="Прямоугольник 45"/>
          <p:cNvSpPr>
            <a:spLocks noChangeArrowheads="1"/>
          </p:cNvSpPr>
          <p:nvPr/>
        </p:nvSpPr>
        <p:spPr bwMode="auto">
          <a:xfrm>
            <a:off x="7810500" y="3440113"/>
            <a:ext cx="203200" cy="501650"/>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latin typeface="Times New Roman" pitchFamily="18" charset="0"/>
              <a:sym typeface="Times New Roman" pitchFamily="18" charset="0"/>
            </a:endParaRPr>
          </a:p>
        </p:txBody>
      </p:sp>
      <p:grpSp>
        <p:nvGrpSpPr>
          <p:cNvPr id="2" name="Группа 24"/>
          <p:cNvGrpSpPr>
            <a:grpSpLocks/>
          </p:cNvGrpSpPr>
          <p:nvPr/>
        </p:nvGrpSpPr>
        <p:grpSpPr bwMode="auto">
          <a:xfrm>
            <a:off x="152400" y="123825"/>
            <a:ext cx="8928100" cy="685800"/>
            <a:chOff x="0" y="332656"/>
            <a:chExt cx="9180123" cy="746125"/>
          </a:xfrm>
        </p:grpSpPr>
        <p:pic>
          <p:nvPicPr>
            <p:cNvPr id="8219" name="Изображение 4" descr="9.png"/>
            <p:cNvPicPr>
              <a:picLocks noChangeAspect="1" noChangeArrowheads="1"/>
            </p:cNvPicPr>
            <p:nvPr/>
          </p:nvPicPr>
          <p:blipFill>
            <a:blip r:embed="rId4" cstate="print"/>
            <a:srcRect/>
            <a:stretch>
              <a:fillRect/>
            </a:stretch>
          </p:blipFill>
          <p:spPr bwMode="auto">
            <a:xfrm>
              <a:off x="0" y="332656"/>
              <a:ext cx="3978688" cy="746125"/>
            </a:xfrm>
            <a:prstGeom prst="rect">
              <a:avLst/>
            </a:prstGeom>
            <a:noFill/>
            <a:ln w="9525">
              <a:noFill/>
              <a:bevel/>
              <a:headEnd/>
              <a:tailEnd/>
            </a:ln>
          </p:spPr>
        </p:pic>
        <p:pic>
          <p:nvPicPr>
            <p:cNvPr id="8220" name="Изображение 7" descr="5.png"/>
            <p:cNvPicPr>
              <a:picLocks noChangeAspect="1" noChangeArrowheads="1"/>
            </p:cNvPicPr>
            <p:nvPr/>
          </p:nvPicPr>
          <p:blipFill>
            <a:blip r:embed="rId5" cstate="print"/>
            <a:srcRect/>
            <a:stretch>
              <a:fillRect/>
            </a:stretch>
          </p:blipFill>
          <p:spPr bwMode="auto">
            <a:xfrm>
              <a:off x="3490077" y="332656"/>
              <a:ext cx="5690046" cy="746125"/>
            </a:xfrm>
            <a:prstGeom prst="rect">
              <a:avLst/>
            </a:prstGeom>
            <a:noFill/>
            <a:ln w="9525">
              <a:noFill/>
              <a:bevel/>
              <a:headEnd/>
              <a:tailEnd/>
            </a:ln>
          </p:spPr>
        </p:pic>
      </p:grpSp>
      <p:sp>
        <p:nvSpPr>
          <p:cNvPr id="23" name="TextBox 10"/>
          <p:cNvSpPr txBox="1">
            <a:spLocks noChangeArrowheads="1"/>
          </p:cNvSpPr>
          <p:nvPr/>
        </p:nvSpPr>
        <p:spPr bwMode="auto">
          <a:xfrm>
            <a:off x="203883" y="199557"/>
            <a:ext cx="2920901" cy="57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794" tIns="50397" rIns="100794" bIns="503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3100" b="1" dirty="0">
                <a:solidFill>
                  <a:schemeClr val="bg1"/>
                </a:solidFill>
              </a:rPr>
              <a:t>Основание</a:t>
            </a:r>
          </a:p>
        </p:txBody>
      </p:sp>
      <p:sp>
        <p:nvSpPr>
          <p:cNvPr id="24" name="Объект 2"/>
          <p:cNvSpPr txBox="1">
            <a:spLocks/>
          </p:cNvSpPr>
          <p:nvPr/>
        </p:nvSpPr>
        <p:spPr>
          <a:xfrm>
            <a:off x="584392" y="1251272"/>
            <a:ext cx="9144635" cy="4254409"/>
          </a:xfrm>
          <a:prstGeom prst="rect">
            <a:avLst/>
          </a:prstGeom>
        </p:spPr>
        <p:txBody>
          <a:bodyPr lIns="100794" tIns="50397" rIns="100794" bIns="50397">
            <a:noAutofit/>
          </a:bodyPr>
          <a:lstStyle/>
          <a:p>
            <a:pPr marL="0" marR="0" lvl="0" indent="496972" algn="just" defTabSz="0" rtl="0" eaLnBrk="0" fontAlgn="base" latinLnBrk="0" hangingPunct="0">
              <a:lnSpc>
                <a:spcPct val="90000"/>
              </a:lnSpc>
              <a:spcBef>
                <a:spcPct val="0"/>
              </a:spcBef>
              <a:spcAft>
                <a:spcPct val="0"/>
              </a:spcAft>
              <a:buClrTx/>
              <a:buSzTx/>
              <a:buFont typeface="Arial" pitchFamily="34" charset="0"/>
              <a:buNone/>
              <a:tabLst/>
              <a:defRPr/>
            </a:pPr>
            <a:r>
              <a:rPr kumimoji="0" lang="ru-RU" altLang="ru-RU" sz="28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rPr>
              <a:t>	Закон Республики Казахстан «О Национальной палате предпринимателей Республики Казахстан» (статья 13 «Функции Национальной палаты предпринимателей в сфере подготовки, переподготовки, повышения квалификации, сертификации и аттестации кадров в отраслях экономики и развития технического и профессионального образования», «пункт 4) осуществляет независимую сертификацию квалификации специалистов;»</a:t>
            </a:r>
          </a:p>
          <a:p>
            <a:pPr marL="0" marR="0" lvl="0" indent="496972" algn="just" defTabSz="0" rtl="0" eaLnBrk="0" fontAlgn="base" latinLnBrk="0" hangingPunct="0">
              <a:lnSpc>
                <a:spcPct val="90000"/>
              </a:lnSpc>
              <a:spcBef>
                <a:spcPct val="0"/>
              </a:spcBef>
              <a:spcAft>
                <a:spcPct val="0"/>
              </a:spcAft>
              <a:buClrTx/>
              <a:buSzTx/>
              <a:buFont typeface="Arial" pitchFamily="34" charset="0"/>
              <a:buNone/>
              <a:tabLst/>
              <a:defRPr/>
            </a:pPr>
            <a:r>
              <a:rPr kumimoji="0" lang="ru-RU" altLang="ru-RU" sz="2800" b="1" i="0" u="none" strike="noStrike" kern="0" cap="none" spc="0" normalizeH="0" baseline="0" noProof="0" dirty="0" smtClean="0">
                <a:ln>
                  <a:noFill/>
                </a:ln>
                <a:solidFill>
                  <a:srgbClr val="0070C0"/>
                </a:solidFill>
                <a:effectLst/>
                <a:uLnTx/>
                <a:uFillTx/>
                <a:latin typeface="+mn-lt"/>
                <a:ea typeface="+mn-ea"/>
                <a:cs typeface="+mn-cs"/>
                <a:sym typeface="Arial" pitchFamily="34"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Объект 1" hidden="1"/>
          <p:cNvSpPr>
            <a:spLocks noChangeAspect="1" noChangeArrowheads="1"/>
          </p:cNvSpPr>
          <p:nvPr/>
        </p:nvSpPr>
        <p:spPr bwMode="auto">
          <a:xfrm>
            <a:off x="1588" y="1588"/>
            <a:ext cx="1587" cy="1587"/>
          </a:xfrm>
          <a:prstGeom prst="rect">
            <a:avLst/>
          </a:prstGeom>
          <a:noFill/>
          <a:ln w="9525">
            <a:noFill/>
            <a:miter lim="800000"/>
            <a:headEnd/>
            <a:tailEnd/>
          </a:ln>
        </p:spPr>
        <p:txBody>
          <a:bodyPr lIns="100794" tIns="50397" rIns="100794" bIns="50397"/>
          <a:lstStyle/>
          <a:p>
            <a:endParaRPr lang="ru-RU" altLang="en-US"/>
          </a:p>
        </p:txBody>
      </p:sp>
      <p:sp>
        <p:nvSpPr>
          <p:cNvPr id="8197" name="Объект 3" hidden="1"/>
          <p:cNvSpPr>
            <a:spLocks noChangeAspect="1" noChangeArrowheads="1"/>
          </p:cNvSpPr>
          <p:nvPr/>
        </p:nvSpPr>
        <p:spPr bwMode="auto">
          <a:xfrm>
            <a:off x="1588" y="1588"/>
            <a:ext cx="1587" cy="1587"/>
          </a:xfrm>
          <a:prstGeom prst="rect">
            <a:avLst/>
          </a:prstGeom>
          <a:noFill/>
          <a:ln w="9525">
            <a:noFill/>
            <a:miter lim="800000"/>
            <a:headEnd/>
            <a:tailEnd/>
          </a:ln>
        </p:spPr>
        <p:txBody>
          <a:bodyPr lIns="100794" tIns="50397" rIns="100794" bIns="50397"/>
          <a:lstStyle/>
          <a:p>
            <a:endParaRPr lang="ru-RU" altLang="en-US">
              <a:solidFill>
                <a:srgbClr val="000000"/>
              </a:solidFill>
              <a:sym typeface="Arial" pitchFamily="34" charset="0"/>
            </a:endParaRPr>
          </a:p>
        </p:txBody>
      </p:sp>
      <p:sp>
        <p:nvSpPr>
          <p:cNvPr id="8198" name="Text Box 66"/>
          <p:cNvSpPr>
            <a:spLocks noChangeArrowheads="1"/>
          </p:cNvSpPr>
          <p:nvPr/>
        </p:nvSpPr>
        <p:spPr bwMode="auto">
          <a:xfrm>
            <a:off x="123825" y="4552950"/>
            <a:ext cx="10261600" cy="377825"/>
          </a:xfrm>
          <a:prstGeom prst="rect">
            <a:avLst/>
          </a:prstGeom>
          <a:noFill/>
          <a:ln w="9525">
            <a:noFill/>
            <a:miter lim="800000"/>
            <a:headEnd/>
            <a:tailEnd/>
          </a:ln>
        </p:spPr>
        <p:txBody>
          <a:bodyPr lIns="100794" tIns="50397" rIns="100794" bIns="50397">
            <a:spAutoFit/>
          </a:bodyPr>
          <a:lstStyle/>
          <a:p>
            <a:pPr eaLnBrk="1" hangingPunct="1"/>
            <a:endParaRPr lang="ru-RU" altLang="en-US" b="1">
              <a:solidFill>
                <a:srgbClr val="00375B"/>
              </a:solidFill>
            </a:endParaRPr>
          </a:p>
        </p:txBody>
      </p:sp>
      <p:sp>
        <p:nvSpPr>
          <p:cNvPr id="8199" name="TextBox 28"/>
          <p:cNvSpPr>
            <a:spLocks noChangeArrowheads="1"/>
          </p:cNvSpPr>
          <p:nvPr/>
        </p:nvSpPr>
        <p:spPr bwMode="auto">
          <a:xfrm>
            <a:off x="5000625" y="3789363"/>
            <a:ext cx="203200" cy="255587"/>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0" name="TextBox 34"/>
          <p:cNvSpPr>
            <a:spLocks noChangeArrowheads="1"/>
          </p:cNvSpPr>
          <p:nvPr/>
        </p:nvSpPr>
        <p:spPr bwMode="auto">
          <a:xfrm>
            <a:off x="6151563" y="2892425"/>
            <a:ext cx="204787" cy="255588"/>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1" name="TextBox 40"/>
          <p:cNvSpPr>
            <a:spLocks noChangeArrowheads="1"/>
          </p:cNvSpPr>
          <p:nvPr/>
        </p:nvSpPr>
        <p:spPr bwMode="auto">
          <a:xfrm>
            <a:off x="7810500" y="1817688"/>
            <a:ext cx="203200" cy="255587"/>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2" name="TextBox 15"/>
          <p:cNvSpPr>
            <a:spLocks noChangeArrowheads="1"/>
          </p:cNvSpPr>
          <p:nvPr/>
        </p:nvSpPr>
        <p:spPr bwMode="auto">
          <a:xfrm>
            <a:off x="6835775" y="1098550"/>
            <a:ext cx="203200" cy="255588"/>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3" name="Прямоугольник 39"/>
          <p:cNvSpPr>
            <a:spLocks noChangeArrowheads="1"/>
          </p:cNvSpPr>
          <p:nvPr/>
        </p:nvSpPr>
        <p:spPr bwMode="auto">
          <a:xfrm>
            <a:off x="6821488" y="779463"/>
            <a:ext cx="203200" cy="639762"/>
          </a:xfrm>
          <a:prstGeom prst="rect">
            <a:avLst/>
          </a:prstGeom>
          <a:noFill/>
          <a:ln w="9525">
            <a:noFill/>
            <a:miter lim="800000"/>
            <a:headEnd/>
            <a:tailEnd/>
          </a:ln>
        </p:spPr>
        <p:txBody>
          <a:bodyPr wrap="none" lIns="100794" tIns="50397" rIns="100794" bIns="50397">
            <a:spAutoFit/>
          </a:bodyPr>
          <a:lstStyle/>
          <a:p>
            <a:pPr eaLnBrk="1" hangingPunct="1"/>
            <a:endParaRPr lang="ru-RU" altLang="en-US" sz="3500" b="1">
              <a:solidFill>
                <a:srgbClr val="C00000"/>
              </a:solidFill>
              <a:latin typeface="Times New Roman" pitchFamily="18" charset="0"/>
              <a:sym typeface="Times New Roman" pitchFamily="18" charset="0"/>
            </a:endParaRPr>
          </a:p>
        </p:txBody>
      </p:sp>
      <p:sp>
        <p:nvSpPr>
          <p:cNvPr id="8204" name="Прямоугольник 40"/>
          <p:cNvSpPr>
            <a:spLocks noChangeArrowheads="1"/>
          </p:cNvSpPr>
          <p:nvPr/>
        </p:nvSpPr>
        <p:spPr bwMode="auto">
          <a:xfrm>
            <a:off x="5010150" y="1647825"/>
            <a:ext cx="203200" cy="439738"/>
          </a:xfrm>
          <a:prstGeom prst="rect">
            <a:avLst/>
          </a:prstGeom>
          <a:noFill/>
          <a:ln w="9525">
            <a:noFill/>
            <a:miter lim="800000"/>
            <a:headEnd/>
            <a:tailEnd/>
          </a:ln>
        </p:spPr>
        <p:txBody>
          <a:bodyPr wrap="none" lIns="100794" tIns="50397" rIns="100794" bIns="50397">
            <a:spAutoFit/>
          </a:bodyPr>
          <a:lstStyle/>
          <a:p>
            <a:pPr eaLnBrk="1" hangingPunct="1"/>
            <a:endParaRPr lang="ru-RU" altLang="en-US" sz="2200" b="1">
              <a:solidFill>
                <a:srgbClr val="C00000"/>
              </a:solidFill>
              <a:latin typeface="Times New Roman" pitchFamily="18" charset="0"/>
              <a:sym typeface="Times New Roman" pitchFamily="18" charset="0"/>
            </a:endParaRPr>
          </a:p>
        </p:txBody>
      </p:sp>
      <p:sp>
        <p:nvSpPr>
          <p:cNvPr id="8205" name="Прямоугольник 44"/>
          <p:cNvSpPr>
            <a:spLocks noChangeArrowheads="1"/>
          </p:cNvSpPr>
          <p:nvPr/>
        </p:nvSpPr>
        <p:spPr bwMode="auto">
          <a:xfrm>
            <a:off x="6165850" y="2554288"/>
            <a:ext cx="203200" cy="501650"/>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solidFill>
                <a:srgbClr val="C00000"/>
              </a:solidFill>
              <a:latin typeface="Times New Roman" pitchFamily="18" charset="0"/>
              <a:sym typeface="Times New Roman" pitchFamily="18" charset="0"/>
            </a:endParaRPr>
          </a:p>
        </p:txBody>
      </p:sp>
      <p:sp>
        <p:nvSpPr>
          <p:cNvPr id="8206" name="Прямоугольник 7177"/>
          <p:cNvSpPr>
            <a:spLocks noChangeArrowheads="1"/>
          </p:cNvSpPr>
          <p:nvPr/>
        </p:nvSpPr>
        <p:spPr bwMode="auto">
          <a:xfrm>
            <a:off x="3927475" y="2478088"/>
            <a:ext cx="1244600" cy="241300"/>
          </a:xfrm>
          <a:prstGeom prst="rect">
            <a:avLst/>
          </a:prstGeom>
          <a:noFill/>
          <a:ln w="9525">
            <a:noFill/>
            <a:miter lim="800000"/>
            <a:headEnd/>
            <a:tailEnd/>
          </a:ln>
        </p:spPr>
        <p:txBody>
          <a:bodyPr lIns="100794" tIns="50397" rIns="100794" bIns="50397">
            <a:spAutoFit/>
          </a:bodyPr>
          <a:lstStyle/>
          <a:p>
            <a:pPr eaLnBrk="1" hangingPunct="1"/>
            <a:endParaRPr lang="ru-RU" altLang="en-US" sz="900">
              <a:solidFill>
                <a:srgbClr val="000000"/>
              </a:solidFill>
              <a:sym typeface="Arial" pitchFamily="34" charset="0"/>
            </a:endParaRPr>
          </a:p>
        </p:txBody>
      </p:sp>
      <p:sp>
        <p:nvSpPr>
          <p:cNvPr id="8207" name="Прямоугольник 43"/>
          <p:cNvSpPr>
            <a:spLocks noChangeArrowheads="1"/>
          </p:cNvSpPr>
          <p:nvPr/>
        </p:nvSpPr>
        <p:spPr bwMode="auto">
          <a:xfrm>
            <a:off x="5013325" y="3495675"/>
            <a:ext cx="203200" cy="503238"/>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latin typeface="Times New Roman" pitchFamily="18" charset="0"/>
              <a:sym typeface="Times New Roman" pitchFamily="18" charset="0"/>
            </a:endParaRPr>
          </a:p>
        </p:txBody>
      </p:sp>
      <p:sp>
        <p:nvSpPr>
          <p:cNvPr id="8208" name="TextBox 25"/>
          <p:cNvSpPr>
            <a:spLocks noChangeArrowheads="1"/>
          </p:cNvSpPr>
          <p:nvPr/>
        </p:nvSpPr>
        <p:spPr bwMode="auto">
          <a:xfrm>
            <a:off x="7794625" y="3808413"/>
            <a:ext cx="1958975" cy="255587"/>
          </a:xfrm>
          <a:prstGeom prst="rect">
            <a:avLst/>
          </a:prstGeom>
          <a:noFill/>
          <a:ln w="9525">
            <a:noFill/>
            <a:miter lim="800000"/>
            <a:headEnd/>
            <a:tailEnd/>
          </a:ln>
        </p:spPr>
        <p:txBody>
          <a:bodyPr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pic>
        <p:nvPicPr>
          <p:cNvPr id="8209" name="Рисунок 1"/>
          <p:cNvPicPr>
            <a:picLocks noChangeAspect="1" noChangeArrowheads="1"/>
          </p:cNvPicPr>
          <p:nvPr/>
        </p:nvPicPr>
        <p:blipFill>
          <a:blip r:embed="rId2" cstate="print"/>
          <a:srcRect/>
          <a:stretch>
            <a:fillRect/>
          </a:stretch>
        </p:blipFill>
        <p:spPr bwMode="auto">
          <a:xfrm>
            <a:off x="9153525" y="149225"/>
            <a:ext cx="944563" cy="519113"/>
          </a:xfrm>
          <a:prstGeom prst="rect">
            <a:avLst/>
          </a:prstGeom>
          <a:noFill/>
          <a:ln w="9525">
            <a:noFill/>
            <a:miter lim="800000"/>
            <a:headEnd/>
            <a:tailEnd/>
          </a:ln>
        </p:spPr>
      </p:pic>
      <p:sp>
        <p:nvSpPr>
          <p:cNvPr id="8210" name="Прямая соединительная линия 60"/>
          <p:cNvSpPr>
            <a:spLocks noChangeShapeType="1"/>
          </p:cNvSpPr>
          <p:nvPr/>
        </p:nvSpPr>
        <p:spPr bwMode="auto">
          <a:xfrm>
            <a:off x="285750" y="885825"/>
            <a:ext cx="9810750" cy="1588"/>
          </a:xfrm>
          <a:prstGeom prst="line">
            <a:avLst/>
          </a:prstGeom>
          <a:noFill/>
          <a:ln w="31750" cap="rnd">
            <a:solidFill>
              <a:srgbClr val="004A7A"/>
            </a:solidFill>
            <a:round/>
            <a:headEnd/>
            <a:tailEnd/>
          </a:ln>
        </p:spPr>
        <p:txBody>
          <a:bodyPr lIns="100794" tIns="50397" rIns="100794" bIns="50397"/>
          <a:lstStyle/>
          <a:p>
            <a:endParaRPr lang="ru-RU"/>
          </a:p>
        </p:txBody>
      </p:sp>
      <p:sp>
        <p:nvSpPr>
          <p:cNvPr id="8211" name="Прямая соединительная линия 61"/>
          <p:cNvSpPr>
            <a:spLocks noChangeShapeType="1"/>
          </p:cNvSpPr>
          <p:nvPr/>
        </p:nvSpPr>
        <p:spPr bwMode="auto">
          <a:xfrm>
            <a:off x="287338" y="6946900"/>
            <a:ext cx="9810750" cy="1588"/>
          </a:xfrm>
          <a:prstGeom prst="line">
            <a:avLst/>
          </a:prstGeom>
          <a:noFill/>
          <a:ln w="31750" cap="rnd">
            <a:solidFill>
              <a:srgbClr val="004A7A"/>
            </a:solidFill>
            <a:round/>
            <a:headEnd/>
            <a:tailEnd/>
          </a:ln>
        </p:spPr>
        <p:txBody>
          <a:bodyPr lIns="100794" tIns="50397" rIns="100794" bIns="50397"/>
          <a:lstStyle/>
          <a:p>
            <a:endParaRPr lang="ru-RU"/>
          </a:p>
        </p:txBody>
      </p:sp>
      <p:sp>
        <p:nvSpPr>
          <p:cNvPr id="8212" name="TextBox 62"/>
          <p:cNvSpPr>
            <a:spLocks noChangeArrowheads="1"/>
          </p:cNvSpPr>
          <p:nvPr/>
        </p:nvSpPr>
        <p:spPr bwMode="auto">
          <a:xfrm>
            <a:off x="3365500" y="6946900"/>
            <a:ext cx="3654425" cy="225425"/>
          </a:xfrm>
          <a:prstGeom prst="rect">
            <a:avLst/>
          </a:prstGeom>
          <a:noFill/>
          <a:ln w="9525">
            <a:noFill/>
            <a:miter lim="800000"/>
            <a:headEnd/>
            <a:tailEnd/>
          </a:ln>
        </p:spPr>
        <p:txBody>
          <a:bodyPr lIns="100794" tIns="50397" rIns="100794" bIns="50397">
            <a:spAutoFit/>
          </a:bodyPr>
          <a:lstStyle/>
          <a:p>
            <a:pPr algn="ctr" eaLnBrk="1" hangingPunct="1"/>
            <a:r>
              <a:rPr lang="ru-RU" altLang="en-US" sz="800" b="1">
                <a:solidFill>
                  <a:srgbClr val="004C7E"/>
                </a:solidFill>
                <a:sym typeface="Arial" pitchFamily="34" charset="0"/>
              </a:rPr>
              <a:t>Палата предпринимателей г. Алматы</a:t>
            </a:r>
            <a:endParaRPr lang="ru-RU" altLang="en-US"/>
          </a:p>
        </p:txBody>
      </p:sp>
      <p:sp>
        <p:nvSpPr>
          <p:cNvPr id="8214" name="Прямоугольник 45"/>
          <p:cNvSpPr>
            <a:spLocks noChangeArrowheads="1"/>
          </p:cNvSpPr>
          <p:nvPr/>
        </p:nvSpPr>
        <p:spPr bwMode="auto">
          <a:xfrm>
            <a:off x="7810500" y="3440113"/>
            <a:ext cx="203200" cy="501650"/>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latin typeface="Times New Roman" pitchFamily="18" charset="0"/>
              <a:sym typeface="Times New Roman" pitchFamily="18" charset="0"/>
            </a:endParaRPr>
          </a:p>
        </p:txBody>
      </p:sp>
      <p:grpSp>
        <p:nvGrpSpPr>
          <p:cNvPr id="2" name="Группа 24"/>
          <p:cNvGrpSpPr>
            <a:grpSpLocks/>
          </p:cNvGrpSpPr>
          <p:nvPr/>
        </p:nvGrpSpPr>
        <p:grpSpPr bwMode="auto">
          <a:xfrm>
            <a:off x="152400" y="123825"/>
            <a:ext cx="8928100" cy="685800"/>
            <a:chOff x="0" y="332656"/>
            <a:chExt cx="9180123" cy="746125"/>
          </a:xfrm>
        </p:grpSpPr>
        <p:pic>
          <p:nvPicPr>
            <p:cNvPr id="8219" name="Изображение 4" descr="9.png"/>
            <p:cNvPicPr>
              <a:picLocks noChangeAspect="1" noChangeArrowheads="1"/>
            </p:cNvPicPr>
            <p:nvPr/>
          </p:nvPicPr>
          <p:blipFill>
            <a:blip r:embed="rId3" cstate="print"/>
            <a:srcRect/>
            <a:stretch>
              <a:fillRect/>
            </a:stretch>
          </p:blipFill>
          <p:spPr bwMode="auto">
            <a:xfrm>
              <a:off x="0" y="332656"/>
              <a:ext cx="3978688" cy="746125"/>
            </a:xfrm>
            <a:prstGeom prst="rect">
              <a:avLst/>
            </a:prstGeom>
            <a:noFill/>
            <a:ln w="9525">
              <a:noFill/>
              <a:bevel/>
              <a:headEnd/>
              <a:tailEnd/>
            </a:ln>
          </p:spPr>
        </p:pic>
        <p:pic>
          <p:nvPicPr>
            <p:cNvPr id="8220" name="Изображение 7" descr="5.png"/>
            <p:cNvPicPr>
              <a:picLocks noChangeAspect="1" noChangeArrowheads="1"/>
            </p:cNvPicPr>
            <p:nvPr/>
          </p:nvPicPr>
          <p:blipFill>
            <a:blip r:embed="rId4" cstate="print"/>
            <a:srcRect/>
            <a:stretch>
              <a:fillRect/>
            </a:stretch>
          </p:blipFill>
          <p:spPr bwMode="auto">
            <a:xfrm>
              <a:off x="3490077" y="332656"/>
              <a:ext cx="5690046" cy="746125"/>
            </a:xfrm>
            <a:prstGeom prst="rect">
              <a:avLst/>
            </a:prstGeom>
            <a:noFill/>
            <a:ln w="9525">
              <a:noFill/>
              <a:bevel/>
              <a:headEnd/>
              <a:tailEnd/>
            </a:ln>
          </p:spPr>
        </p:pic>
      </p:grpSp>
      <p:sp>
        <p:nvSpPr>
          <p:cNvPr id="23" name="TextBox 10"/>
          <p:cNvSpPr txBox="1">
            <a:spLocks noChangeArrowheads="1"/>
          </p:cNvSpPr>
          <p:nvPr/>
        </p:nvSpPr>
        <p:spPr bwMode="auto">
          <a:xfrm>
            <a:off x="203883" y="199558"/>
            <a:ext cx="7605920" cy="57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794" tIns="50397" rIns="100794" bIns="503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3100" b="1" dirty="0" smtClean="0">
                <a:solidFill>
                  <a:schemeClr val="bg1"/>
                </a:solidFill>
              </a:rPr>
              <a:t>Нормативные документы НПП  РК</a:t>
            </a:r>
            <a:endParaRPr lang="ru-RU" altLang="ru-RU" sz="3100" b="1" dirty="0">
              <a:solidFill>
                <a:schemeClr val="bg1"/>
              </a:solidFill>
            </a:endParaRPr>
          </a:p>
        </p:txBody>
      </p:sp>
      <p:sp>
        <p:nvSpPr>
          <p:cNvPr id="24" name="Объект 2"/>
          <p:cNvSpPr txBox="1">
            <a:spLocks/>
          </p:cNvSpPr>
          <p:nvPr/>
        </p:nvSpPr>
        <p:spPr>
          <a:xfrm>
            <a:off x="367452" y="1107262"/>
            <a:ext cx="9895874" cy="2880200"/>
          </a:xfrm>
          <a:prstGeom prst="rect">
            <a:avLst/>
          </a:prstGeom>
        </p:spPr>
        <p:txBody>
          <a:bodyPr lIns="100794" tIns="50397" rIns="100794" bIns="50397">
            <a:noAutofit/>
          </a:bodyPr>
          <a:lstStyle/>
          <a:p>
            <a:pPr marL="0" marR="0" lvl="0" indent="496972" algn="just" defTabSz="0" rtl="0" eaLnBrk="0" fontAlgn="base" latinLnBrk="0" hangingPunct="0">
              <a:lnSpc>
                <a:spcPct val="90000"/>
              </a:lnSpc>
              <a:spcBef>
                <a:spcPct val="0"/>
              </a:spcBef>
              <a:spcAft>
                <a:spcPct val="0"/>
              </a:spcAft>
              <a:buClrTx/>
              <a:buSzTx/>
              <a:buFont typeface="Arial" pitchFamily="34" charset="0"/>
              <a:buNone/>
              <a:tabLst/>
              <a:defRPr/>
            </a:pPr>
            <a:r>
              <a:rPr kumimoji="0" lang="ru-RU" altLang="ru-RU" sz="28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rPr>
              <a:t>Решением Президиума НПП РК утверждены:</a:t>
            </a:r>
          </a:p>
          <a:p>
            <a:pPr marL="0" marR="0" lvl="0" indent="496972" algn="just" defTabSz="0" rtl="0" eaLnBrk="0" fontAlgn="base" latinLnBrk="0" hangingPunct="0">
              <a:lnSpc>
                <a:spcPct val="90000"/>
              </a:lnSpc>
              <a:spcBef>
                <a:spcPct val="0"/>
              </a:spcBef>
              <a:spcAft>
                <a:spcPct val="0"/>
              </a:spcAft>
              <a:buClrTx/>
              <a:buSzTx/>
              <a:buFont typeface="Arial" pitchFamily="34" charset="0"/>
              <a:buAutoNum type="arabicPeriod"/>
              <a:tabLst/>
              <a:defRPr/>
            </a:pPr>
            <a:r>
              <a:rPr kumimoji="0" lang="ru-RU" altLang="ru-RU" sz="28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rPr>
              <a:t>Положение о порядке формирования и ведения Реестра центров сертификации специалистов и Реестра сертифицированных специалистов.</a:t>
            </a:r>
          </a:p>
          <a:p>
            <a:pPr marL="0" marR="0" lvl="0" indent="496972" algn="just" defTabSz="0" rtl="0" eaLnBrk="0" fontAlgn="base" latinLnBrk="0" hangingPunct="0">
              <a:lnSpc>
                <a:spcPct val="90000"/>
              </a:lnSpc>
              <a:spcBef>
                <a:spcPct val="0"/>
              </a:spcBef>
              <a:spcAft>
                <a:spcPct val="0"/>
              </a:spcAft>
              <a:buClrTx/>
              <a:buSzTx/>
              <a:buFont typeface="Arial" pitchFamily="34" charset="0"/>
              <a:buAutoNum type="arabicPeriod"/>
              <a:tabLst/>
              <a:defRPr/>
            </a:pPr>
            <a:r>
              <a:rPr kumimoji="0" lang="ru-RU" altLang="ru-RU" sz="28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rPr>
              <a:t>Форма сертификата. </a:t>
            </a:r>
          </a:p>
          <a:p>
            <a:pPr marL="0" marR="0" lvl="0" indent="496972" algn="just" defTabSz="0" rtl="0" eaLnBrk="0" fontAlgn="base" latinLnBrk="0" hangingPunct="0">
              <a:lnSpc>
                <a:spcPct val="90000"/>
              </a:lnSpc>
              <a:spcBef>
                <a:spcPct val="0"/>
              </a:spcBef>
              <a:spcAft>
                <a:spcPct val="0"/>
              </a:spcAft>
              <a:buClrTx/>
              <a:buSzTx/>
              <a:buFont typeface="Arial" pitchFamily="34" charset="0"/>
              <a:buAutoNum type="arabicPeriod"/>
              <a:tabLst/>
              <a:defRPr/>
            </a:pPr>
            <a:r>
              <a:rPr kumimoji="0" lang="ru-RU" altLang="ru-RU" sz="28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rPr>
              <a:t>Методика организации и проведения независимой сертификации специалистов. </a:t>
            </a:r>
          </a:p>
          <a:p>
            <a:pPr marL="0" marR="0" lvl="0" indent="496972" algn="just" defTabSz="0" rtl="0" eaLnBrk="0" fontAlgn="base" latinLnBrk="0" hangingPunct="0">
              <a:lnSpc>
                <a:spcPct val="90000"/>
              </a:lnSpc>
              <a:spcBef>
                <a:spcPct val="0"/>
              </a:spcBef>
              <a:spcAft>
                <a:spcPct val="0"/>
              </a:spcAft>
              <a:buClrTx/>
              <a:buSzTx/>
              <a:buFont typeface="Arial" pitchFamily="34" charset="0"/>
              <a:buNone/>
              <a:tabLst/>
              <a:defRPr/>
            </a:pPr>
            <a:endParaRPr kumimoji="0" lang="ru-RU" altLang="ru-RU" sz="2000" b="1" i="0" u="none" strike="noStrike" kern="0" cap="none" spc="0" normalizeH="0" baseline="0" noProof="0" dirty="0" smtClean="0">
              <a:ln>
                <a:noFill/>
              </a:ln>
              <a:solidFill>
                <a:srgbClr val="0070C0"/>
              </a:solidFill>
              <a:effectLst/>
              <a:uLnTx/>
              <a:uFillTx/>
              <a:latin typeface="+mn-lt"/>
              <a:ea typeface="+mn-ea"/>
              <a:cs typeface="+mn-cs"/>
              <a:sym typeface="Arial" pitchFamily="34" charset="0"/>
            </a:endParaRPr>
          </a:p>
        </p:txBody>
      </p:sp>
      <p:pic>
        <p:nvPicPr>
          <p:cNvPr id="25" name="Picture 2" descr="Картинки по запросу фото рассмотрение договора"/>
          <p:cNvPicPr/>
          <p:nvPr/>
        </p:nvPicPr>
        <p:blipFill>
          <a:blip r:embed="rId5" cstate="print"/>
          <a:srcRect/>
          <a:stretch>
            <a:fillRect/>
          </a:stretch>
        </p:blipFill>
        <p:spPr bwMode="auto">
          <a:xfrm>
            <a:off x="656397" y="4059467"/>
            <a:ext cx="4334557" cy="2589954"/>
          </a:xfrm>
          <a:prstGeom prst="rect">
            <a:avLst/>
          </a:prstGeom>
          <a:noFill/>
        </p:spPr>
      </p:pic>
      <p:pic>
        <p:nvPicPr>
          <p:cNvPr id="26" name="Picture 6" descr="http://static.shershidsky.ru/wp-content/uploads/razrabotka-biznes-plana.jpg">
            <a:hlinkClick r:id="rId6"/>
          </p:cNvPr>
          <p:cNvPicPr>
            <a:picLocks noChangeAspect="1" noChangeArrowheads="1"/>
          </p:cNvPicPr>
          <p:nvPr/>
        </p:nvPicPr>
        <p:blipFill>
          <a:blip r:embed="rId7" cstate="print"/>
          <a:srcRect/>
          <a:stretch>
            <a:fillRect/>
          </a:stretch>
        </p:blipFill>
        <p:spPr bwMode="auto">
          <a:xfrm>
            <a:off x="5912762" y="4059467"/>
            <a:ext cx="4089204" cy="2666130"/>
          </a:xfrm>
          <a:prstGeom prst="rect">
            <a:avLst/>
          </a:prstGeom>
        </p:spPr>
        <p:style>
          <a:lnRef idx="0">
            <a:schemeClr val="accent1"/>
          </a:lnRef>
          <a:fillRef idx="3">
            <a:schemeClr val="accent1"/>
          </a:fillRef>
          <a:effectRef idx="3">
            <a:schemeClr val="accent1"/>
          </a:effectRef>
          <a:fontRef idx="minor">
            <a:schemeClr val="lt1"/>
          </a:fontRef>
        </p:style>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Объект 1" hidden="1"/>
          <p:cNvSpPr>
            <a:spLocks noChangeAspect="1" noChangeArrowheads="1"/>
          </p:cNvSpPr>
          <p:nvPr/>
        </p:nvSpPr>
        <p:spPr bwMode="auto">
          <a:xfrm>
            <a:off x="1588" y="1588"/>
            <a:ext cx="1587" cy="1587"/>
          </a:xfrm>
          <a:prstGeom prst="rect">
            <a:avLst/>
          </a:prstGeom>
          <a:noFill/>
          <a:ln w="9525">
            <a:noFill/>
            <a:miter lim="800000"/>
            <a:headEnd/>
            <a:tailEnd/>
          </a:ln>
        </p:spPr>
        <p:txBody>
          <a:bodyPr lIns="100794" tIns="50397" rIns="100794" bIns="50397"/>
          <a:lstStyle/>
          <a:p>
            <a:endParaRPr lang="ru-RU" altLang="en-US"/>
          </a:p>
        </p:txBody>
      </p:sp>
      <p:sp>
        <p:nvSpPr>
          <p:cNvPr id="8197" name="Объект 3" hidden="1"/>
          <p:cNvSpPr>
            <a:spLocks noChangeAspect="1" noChangeArrowheads="1"/>
          </p:cNvSpPr>
          <p:nvPr/>
        </p:nvSpPr>
        <p:spPr bwMode="auto">
          <a:xfrm>
            <a:off x="1588" y="1588"/>
            <a:ext cx="1587" cy="1587"/>
          </a:xfrm>
          <a:prstGeom prst="rect">
            <a:avLst/>
          </a:prstGeom>
          <a:noFill/>
          <a:ln w="9525">
            <a:noFill/>
            <a:miter lim="800000"/>
            <a:headEnd/>
            <a:tailEnd/>
          </a:ln>
        </p:spPr>
        <p:txBody>
          <a:bodyPr lIns="100794" tIns="50397" rIns="100794" bIns="50397"/>
          <a:lstStyle/>
          <a:p>
            <a:endParaRPr lang="ru-RU" altLang="en-US">
              <a:solidFill>
                <a:srgbClr val="000000"/>
              </a:solidFill>
              <a:sym typeface="Arial" pitchFamily="34" charset="0"/>
            </a:endParaRPr>
          </a:p>
        </p:txBody>
      </p:sp>
      <p:sp>
        <p:nvSpPr>
          <p:cNvPr id="8198" name="Text Box 66"/>
          <p:cNvSpPr>
            <a:spLocks noChangeArrowheads="1"/>
          </p:cNvSpPr>
          <p:nvPr/>
        </p:nvSpPr>
        <p:spPr bwMode="auto">
          <a:xfrm>
            <a:off x="123825" y="4552950"/>
            <a:ext cx="10261600" cy="377825"/>
          </a:xfrm>
          <a:prstGeom prst="rect">
            <a:avLst/>
          </a:prstGeom>
          <a:noFill/>
          <a:ln w="9525">
            <a:noFill/>
            <a:miter lim="800000"/>
            <a:headEnd/>
            <a:tailEnd/>
          </a:ln>
        </p:spPr>
        <p:txBody>
          <a:bodyPr lIns="100794" tIns="50397" rIns="100794" bIns="50397">
            <a:spAutoFit/>
          </a:bodyPr>
          <a:lstStyle/>
          <a:p>
            <a:pPr eaLnBrk="1" hangingPunct="1"/>
            <a:endParaRPr lang="ru-RU" altLang="en-US" b="1">
              <a:solidFill>
                <a:srgbClr val="00375B"/>
              </a:solidFill>
            </a:endParaRPr>
          </a:p>
        </p:txBody>
      </p:sp>
      <p:sp>
        <p:nvSpPr>
          <p:cNvPr id="8199" name="TextBox 28"/>
          <p:cNvSpPr>
            <a:spLocks noChangeArrowheads="1"/>
          </p:cNvSpPr>
          <p:nvPr/>
        </p:nvSpPr>
        <p:spPr bwMode="auto">
          <a:xfrm>
            <a:off x="5000625" y="3789363"/>
            <a:ext cx="203200" cy="255587"/>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0" name="TextBox 34"/>
          <p:cNvSpPr>
            <a:spLocks noChangeArrowheads="1"/>
          </p:cNvSpPr>
          <p:nvPr/>
        </p:nvSpPr>
        <p:spPr bwMode="auto">
          <a:xfrm>
            <a:off x="6151563" y="2892425"/>
            <a:ext cx="204787" cy="255588"/>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1" name="TextBox 40"/>
          <p:cNvSpPr>
            <a:spLocks noChangeArrowheads="1"/>
          </p:cNvSpPr>
          <p:nvPr/>
        </p:nvSpPr>
        <p:spPr bwMode="auto">
          <a:xfrm>
            <a:off x="7810500" y="1817688"/>
            <a:ext cx="203200" cy="255587"/>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2" name="TextBox 15"/>
          <p:cNvSpPr>
            <a:spLocks noChangeArrowheads="1"/>
          </p:cNvSpPr>
          <p:nvPr/>
        </p:nvSpPr>
        <p:spPr bwMode="auto">
          <a:xfrm>
            <a:off x="6835775" y="1098550"/>
            <a:ext cx="203200" cy="255588"/>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3" name="Прямоугольник 39"/>
          <p:cNvSpPr>
            <a:spLocks noChangeArrowheads="1"/>
          </p:cNvSpPr>
          <p:nvPr/>
        </p:nvSpPr>
        <p:spPr bwMode="auto">
          <a:xfrm>
            <a:off x="6821488" y="779463"/>
            <a:ext cx="203200" cy="639762"/>
          </a:xfrm>
          <a:prstGeom prst="rect">
            <a:avLst/>
          </a:prstGeom>
          <a:noFill/>
          <a:ln w="9525">
            <a:noFill/>
            <a:miter lim="800000"/>
            <a:headEnd/>
            <a:tailEnd/>
          </a:ln>
        </p:spPr>
        <p:txBody>
          <a:bodyPr wrap="none" lIns="100794" tIns="50397" rIns="100794" bIns="50397">
            <a:spAutoFit/>
          </a:bodyPr>
          <a:lstStyle/>
          <a:p>
            <a:pPr eaLnBrk="1" hangingPunct="1"/>
            <a:endParaRPr lang="ru-RU" altLang="en-US" sz="3500" b="1">
              <a:solidFill>
                <a:srgbClr val="C00000"/>
              </a:solidFill>
              <a:latin typeface="Times New Roman" pitchFamily="18" charset="0"/>
              <a:sym typeface="Times New Roman" pitchFamily="18" charset="0"/>
            </a:endParaRPr>
          </a:p>
        </p:txBody>
      </p:sp>
      <p:sp>
        <p:nvSpPr>
          <p:cNvPr id="8205" name="Прямоугольник 44"/>
          <p:cNvSpPr>
            <a:spLocks noChangeArrowheads="1"/>
          </p:cNvSpPr>
          <p:nvPr/>
        </p:nvSpPr>
        <p:spPr bwMode="auto">
          <a:xfrm>
            <a:off x="6165850" y="2554288"/>
            <a:ext cx="203200" cy="501650"/>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solidFill>
                <a:srgbClr val="C00000"/>
              </a:solidFill>
              <a:latin typeface="Times New Roman" pitchFamily="18" charset="0"/>
              <a:sym typeface="Times New Roman" pitchFamily="18" charset="0"/>
            </a:endParaRPr>
          </a:p>
        </p:txBody>
      </p:sp>
      <p:sp>
        <p:nvSpPr>
          <p:cNvPr id="8206" name="Прямоугольник 7177"/>
          <p:cNvSpPr>
            <a:spLocks noChangeArrowheads="1"/>
          </p:cNvSpPr>
          <p:nvPr/>
        </p:nvSpPr>
        <p:spPr bwMode="auto">
          <a:xfrm>
            <a:off x="3927475" y="2478088"/>
            <a:ext cx="1244600" cy="241300"/>
          </a:xfrm>
          <a:prstGeom prst="rect">
            <a:avLst/>
          </a:prstGeom>
          <a:noFill/>
          <a:ln w="9525">
            <a:noFill/>
            <a:miter lim="800000"/>
            <a:headEnd/>
            <a:tailEnd/>
          </a:ln>
        </p:spPr>
        <p:txBody>
          <a:bodyPr lIns="100794" tIns="50397" rIns="100794" bIns="50397">
            <a:spAutoFit/>
          </a:bodyPr>
          <a:lstStyle/>
          <a:p>
            <a:pPr eaLnBrk="1" hangingPunct="1"/>
            <a:endParaRPr lang="ru-RU" altLang="en-US" sz="900">
              <a:solidFill>
                <a:srgbClr val="000000"/>
              </a:solidFill>
              <a:sym typeface="Arial" pitchFamily="34" charset="0"/>
            </a:endParaRPr>
          </a:p>
        </p:txBody>
      </p:sp>
      <p:sp>
        <p:nvSpPr>
          <p:cNvPr id="8207" name="Прямоугольник 43"/>
          <p:cNvSpPr>
            <a:spLocks noChangeArrowheads="1"/>
          </p:cNvSpPr>
          <p:nvPr/>
        </p:nvSpPr>
        <p:spPr bwMode="auto">
          <a:xfrm>
            <a:off x="5013325" y="3495675"/>
            <a:ext cx="203200" cy="503238"/>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latin typeface="Times New Roman" pitchFamily="18" charset="0"/>
              <a:sym typeface="Times New Roman" pitchFamily="18" charset="0"/>
            </a:endParaRPr>
          </a:p>
        </p:txBody>
      </p:sp>
      <p:sp>
        <p:nvSpPr>
          <p:cNvPr id="8208" name="TextBox 25"/>
          <p:cNvSpPr>
            <a:spLocks noChangeArrowheads="1"/>
          </p:cNvSpPr>
          <p:nvPr/>
        </p:nvSpPr>
        <p:spPr bwMode="auto">
          <a:xfrm>
            <a:off x="7794625" y="3808413"/>
            <a:ext cx="1958975" cy="255587"/>
          </a:xfrm>
          <a:prstGeom prst="rect">
            <a:avLst/>
          </a:prstGeom>
          <a:noFill/>
          <a:ln w="9525">
            <a:noFill/>
            <a:miter lim="800000"/>
            <a:headEnd/>
            <a:tailEnd/>
          </a:ln>
        </p:spPr>
        <p:txBody>
          <a:bodyPr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pic>
        <p:nvPicPr>
          <p:cNvPr id="8209" name="Рисунок 1"/>
          <p:cNvPicPr>
            <a:picLocks noChangeAspect="1" noChangeArrowheads="1"/>
          </p:cNvPicPr>
          <p:nvPr/>
        </p:nvPicPr>
        <p:blipFill>
          <a:blip r:embed="rId2" cstate="print"/>
          <a:srcRect/>
          <a:stretch>
            <a:fillRect/>
          </a:stretch>
        </p:blipFill>
        <p:spPr bwMode="auto">
          <a:xfrm>
            <a:off x="9153525" y="149225"/>
            <a:ext cx="944563" cy="519113"/>
          </a:xfrm>
          <a:prstGeom prst="rect">
            <a:avLst/>
          </a:prstGeom>
          <a:noFill/>
          <a:ln w="9525">
            <a:noFill/>
            <a:miter lim="800000"/>
            <a:headEnd/>
            <a:tailEnd/>
          </a:ln>
        </p:spPr>
      </p:pic>
      <p:sp>
        <p:nvSpPr>
          <p:cNvPr id="8210" name="Прямая соединительная линия 60"/>
          <p:cNvSpPr>
            <a:spLocks noChangeShapeType="1"/>
          </p:cNvSpPr>
          <p:nvPr/>
        </p:nvSpPr>
        <p:spPr bwMode="auto">
          <a:xfrm>
            <a:off x="285750" y="885825"/>
            <a:ext cx="9810750" cy="1588"/>
          </a:xfrm>
          <a:prstGeom prst="line">
            <a:avLst/>
          </a:prstGeom>
          <a:noFill/>
          <a:ln w="31750" cap="rnd">
            <a:solidFill>
              <a:srgbClr val="004A7A"/>
            </a:solidFill>
            <a:round/>
            <a:headEnd/>
            <a:tailEnd/>
          </a:ln>
        </p:spPr>
        <p:txBody>
          <a:bodyPr lIns="100794" tIns="50397" rIns="100794" bIns="50397"/>
          <a:lstStyle/>
          <a:p>
            <a:endParaRPr lang="ru-RU"/>
          </a:p>
        </p:txBody>
      </p:sp>
      <p:sp>
        <p:nvSpPr>
          <p:cNvPr id="8211" name="Прямая соединительная линия 61"/>
          <p:cNvSpPr>
            <a:spLocks noChangeShapeType="1"/>
          </p:cNvSpPr>
          <p:nvPr/>
        </p:nvSpPr>
        <p:spPr bwMode="auto">
          <a:xfrm>
            <a:off x="287338" y="6946900"/>
            <a:ext cx="9810750" cy="1588"/>
          </a:xfrm>
          <a:prstGeom prst="line">
            <a:avLst/>
          </a:prstGeom>
          <a:noFill/>
          <a:ln w="31750" cap="rnd">
            <a:solidFill>
              <a:srgbClr val="004A7A"/>
            </a:solidFill>
            <a:round/>
            <a:headEnd/>
            <a:tailEnd/>
          </a:ln>
        </p:spPr>
        <p:txBody>
          <a:bodyPr lIns="100794" tIns="50397" rIns="100794" bIns="50397"/>
          <a:lstStyle/>
          <a:p>
            <a:endParaRPr lang="ru-RU"/>
          </a:p>
        </p:txBody>
      </p:sp>
      <p:sp>
        <p:nvSpPr>
          <p:cNvPr id="8212" name="TextBox 62"/>
          <p:cNvSpPr>
            <a:spLocks noChangeArrowheads="1"/>
          </p:cNvSpPr>
          <p:nvPr/>
        </p:nvSpPr>
        <p:spPr bwMode="auto">
          <a:xfrm>
            <a:off x="3365500" y="6946900"/>
            <a:ext cx="3654425" cy="225425"/>
          </a:xfrm>
          <a:prstGeom prst="rect">
            <a:avLst/>
          </a:prstGeom>
          <a:noFill/>
          <a:ln w="9525">
            <a:noFill/>
            <a:miter lim="800000"/>
            <a:headEnd/>
            <a:tailEnd/>
          </a:ln>
        </p:spPr>
        <p:txBody>
          <a:bodyPr lIns="100794" tIns="50397" rIns="100794" bIns="50397">
            <a:spAutoFit/>
          </a:bodyPr>
          <a:lstStyle/>
          <a:p>
            <a:pPr algn="ctr" eaLnBrk="1" hangingPunct="1"/>
            <a:r>
              <a:rPr lang="ru-RU" altLang="en-US" sz="800" b="1">
                <a:solidFill>
                  <a:srgbClr val="004C7E"/>
                </a:solidFill>
                <a:sym typeface="Arial" pitchFamily="34" charset="0"/>
              </a:rPr>
              <a:t>Палата предпринимателей г. Алматы</a:t>
            </a:r>
            <a:endParaRPr lang="ru-RU" altLang="en-US"/>
          </a:p>
        </p:txBody>
      </p:sp>
      <p:sp>
        <p:nvSpPr>
          <p:cNvPr id="8214" name="Прямоугольник 45"/>
          <p:cNvSpPr>
            <a:spLocks noChangeArrowheads="1"/>
          </p:cNvSpPr>
          <p:nvPr/>
        </p:nvSpPr>
        <p:spPr bwMode="auto">
          <a:xfrm>
            <a:off x="7810500" y="3440113"/>
            <a:ext cx="203200" cy="501650"/>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latin typeface="Times New Roman" pitchFamily="18" charset="0"/>
              <a:sym typeface="Times New Roman" pitchFamily="18" charset="0"/>
            </a:endParaRPr>
          </a:p>
        </p:txBody>
      </p:sp>
      <p:grpSp>
        <p:nvGrpSpPr>
          <p:cNvPr id="2" name="Группа 24"/>
          <p:cNvGrpSpPr>
            <a:grpSpLocks/>
          </p:cNvGrpSpPr>
          <p:nvPr/>
        </p:nvGrpSpPr>
        <p:grpSpPr bwMode="auto">
          <a:xfrm>
            <a:off x="152400" y="123825"/>
            <a:ext cx="8928100" cy="685800"/>
            <a:chOff x="0" y="332656"/>
            <a:chExt cx="9180123" cy="746125"/>
          </a:xfrm>
        </p:grpSpPr>
        <p:pic>
          <p:nvPicPr>
            <p:cNvPr id="8219" name="Изображение 4" descr="9.png"/>
            <p:cNvPicPr>
              <a:picLocks noChangeAspect="1" noChangeArrowheads="1"/>
            </p:cNvPicPr>
            <p:nvPr/>
          </p:nvPicPr>
          <p:blipFill>
            <a:blip r:embed="rId3" cstate="print"/>
            <a:srcRect/>
            <a:stretch>
              <a:fillRect/>
            </a:stretch>
          </p:blipFill>
          <p:spPr bwMode="auto">
            <a:xfrm>
              <a:off x="0" y="332656"/>
              <a:ext cx="3978688" cy="746125"/>
            </a:xfrm>
            <a:prstGeom prst="rect">
              <a:avLst/>
            </a:prstGeom>
            <a:noFill/>
            <a:ln w="9525">
              <a:noFill/>
              <a:bevel/>
              <a:headEnd/>
              <a:tailEnd/>
            </a:ln>
          </p:spPr>
        </p:pic>
        <p:pic>
          <p:nvPicPr>
            <p:cNvPr id="8220" name="Изображение 7" descr="5.png"/>
            <p:cNvPicPr>
              <a:picLocks noChangeAspect="1" noChangeArrowheads="1"/>
            </p:cNvPicPr>
            <p:nvPr/>
          </p:nvPicPr>
          <p:blipFill>
            <a:blip r:embed="rId4" cstate="print"/>
            <a:srcRect/>
            <a:stretch>
              <a:fillRect/>
            </a:stretch>
          </p:blipFill>
          <p:spPr bwMode="auto">
            <a:xfrm>
              <a:off x="3490077" y="332656"/>
              <a:ext cx="5690046" cy="746125"/>
            </a:xfrm>
            <a:prstGeom prst="rect">
              <a:avLst/>
            </a:prstGeom>
            <a:noFill/>
            <a:ln w="9525">
              <a:noFill/>
              <a:bevel/>
              <a:headEnd/>
              <a:tailEnd/>
            </a:ln>
          </p:spPr>
        </p:pic>
      </p:grpSp>
      <p:sp>
        <p:nvSpPr>
          <p:cNvPr id="23" name="TextBox 10"/>
          <p:cNvSpPr txBox="1">
            <a:spLocks noChangeArrowheads="1"/>
          </p:cNvSpPr>
          <p:nvPr/>
        </p:nvSpPr>
        <p:spPr bwMode="auto">
          <a:xfrm>
            <a:off x="224367" y="123381"/>
            <a:ext cx="9057550" cy="71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794" tIns="50397" rIns="100794" bIns="503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b="1" dirty="0" smtClean="0">
                <a:solidFill>
                  <a:srgbClr val="FFFFFF"/>
                </a:solidFill>
              </a:rPr>
              <a:t>Квалификационные требования к внесению в Реестр центров сертификации специалистов   </a:t>
            </a:r>
            <a:endParaRPr lang="ru-RU" altLang="ru-RU" sz="2000" b="1" dirty="0">
              <a:solidFill>
                <a:srgbClr val="FFFFFF"/>
              </a:solidFill>
            </a:endParaRPr>
          </a:p>
        </p:txBody>
      </p:sp>
      <p:graphicFrame>
        <p:nvGraphicFramePr>
          <p:cNvPr id="24" name="Таблица 23"/>
          <p:cNvGraphicFramePr>
            <a:graphicFrameLocks noGrp="1"/>
          </p:cNvGraphicFramePr>
          <p:nvPr/>
        </p:nvGraphicFramePr>
        <p:xfrm>
          <a:off x="224367" y="1467287"/>
          <a:ext cx="10008695" cy="5005169"/>
        </p:xfrm>
        <a:graphic>
          <a:graphicData uri="http://schemas.openxmlformats.org/drawingml/2006/table">
            <a:tbl>
              <a:tblPr/>
              <a:tblGrid>
                <a:gridCol w="403635">
                  <a:extLst>
                    <a:ext uri="{9D8B030D-6E8A-4147-A177-3AD203B41FA5}">
                      <a16:colId xmlns:a16="http://schemas.microsoft.com/office/drawing/2014/main" xmlns="" val="20000"/>
                    </a:ext>
                  </a:extLst>
                </a:gridCol>
                <a:gridCol w="4355866">
                  <a:extLst>
                    <a:ext uri="{9D8B030D-6E8A-4147-A177-3AD203B41FA5}">
                      <a16:colId xmlns:a16="http://schemas.microsoft.com/office/drawing/2014/main" xmlns="" val="20001"/>
                    </a:ext>
                  </a:extLst>
                </a:gridCol>
                <a:gridCol w="5249194">
                  <a:extLst>
                    <a:ext uri="{9D8B030D-6E8A-4147-A177-3AD203B41FA5}">
                      <a16:colId xmlns:a16="http://schemas.microsoft.com/office/drawing/2014/main" xmlns="" val="20002"/>
                    </a:ext>
                  </a:extLst>
                </a:gridCol>
              </a:tblGrid>
              <a:tr h="274670">
                <a:tc>
                  <a:txBody>
                    <a:bodyPr/>
                    <a:lstStyle/>
                    <a:p>
                      <a:pPr algn="ctr" fontAlgn="t"/>
                      <a:r>
                        <a:rPr lang="ru-RU" sz="2000" b="1" i="0" u="none" strike="noStrike" dirty="0">
                          <a:solidFill>
                            <a:srgbClr val="002060"/>
                          </a:solidFill>
                          <a:latin typeface="Times New Roman" pitchFamily="18" charset="0"/>
                          <a:cs typeface="Times New Roman" pitchFamily="18" charset="0"/>
                        </a:rPr>
                        <a:t>№</a:t>
                      </a:r>
                    </a:p>
                  </a:txBody>
                  <a:tcPr marL="7187" marR="7187" marT="6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2000" b="1" i="0" u="none" strike="noStrike" dirty="0">
                          <a:solidFill>
                            <a:srgbClr val="002060"/>
                          </a:solidFill>
                          <a:latin typeface="Times New Roman" pitchFamily="18" charset="0"/>
                          <a:cs typeface="Times New Roman" pitchFamily="18" charset="0"/>
                        </a:rPr>
                        <a:t>Квалификационные требования</a:t>
                      </a:r>
                    </a:p>
                  </a:txBody>
                  <a:tcPr marL="7187" marR="7187" marT="6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2000" b="1" i="0" u="none" strike="noStrike" dirty="0">
                          <a:solidFill>
                            <a:srgbClr val="002060"/>
                          </a:solidFill>
                          <a:latin typeface="Times New Roman" pitchFamily="18" charset="0"/>
                          <a:cs typeface="Times New Roman" pitchFamily="18" charset="0"/>
                        </a:rPr>
                        <a:t>Документы</a:t>
                      </a:r>
                    </a:p>
                  </a:txBody>
                  <a:tcPr marL="7187" marR="7187" marT="6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693675">
                <a:tc>
                  <a:txBody>
                    <a:bodyPr/>
                    <a:lstStyle/>
                    <a:p>
                      <a:pPr algn="ctr" fontAlgn="t"/>
                      <a:r>
                        <a:rPr lang="ru-RU" sz="2000" b="1" i="0" u="none" strike="noStrike" dirty="0">
                          <a:solidFill>
                            <a:srgbClr val="002060"/>
                          </a:solidFill>
                          <a:latin typeface="Calibri"/>
                        </a:rPr>
                        <a:t>1</a:t>
                      </a:r>
                    </a:p>
                  </a:txBody>
                  <a:tcPr marL="7187" marR="7187" marT="6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2000" b="1" i="0" u="none" strike="noStrike" dirty="0">
                          <a:solidFill>
                            <a:srgbClr val="002060"/>
                          </a:solidFill>
                          <a:latin typeface="Times New Roman" pitchFamily="18" charset="0"/>
                          <a:cs typeface="Times New Roman" pitchFamily="18" charset="0"/>
                        </a:rPr>
                        <a:t>Осуществление деятельности и наличие опыта работы в сфере профессиональной деятельности, соответствующей сертифицируемой (оцениваемой) квалификации (квалификациям) и отраслевой принадлежности центра сертификации</a:t>
                      </a:r>
                    </a:p>
                  </a:txBody>
                  <a:tcPr marL="7187" marR="7187" marT="6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2000" b="1" i="0" u="none" strike="noStrike" dirty="0">
                          <a:solidFill>
                            <a:srgbClr val="002060"/>
                          </a:solidFill>
                          <a:latin typeface="Times New Roman" pitchFamily="18" charset="0"/>
                          <a:cs typeface="Times New Roman" pitchFamily="18" charset="0"/>
                        </a:rPr>
                        <a:t>1) копии документов, подтверждающих государственную регистрацию юридического лица – центра сертификации, или предприятия, объединения работодателей, при которых функционирует центр сертификации;</a:t>
                      </a:r>
                      <a:br>
                        <a:rPr lang="ru-RU" sz="2000" b="1" i="0" u="none" strike="noStrike" dirty="0">
                          <a:solidFill>
                            <a:srgbClr val="002060"/>
                          </a:solidFill>
                          <a:latin typeface="Times New Roman" pitchFamily="18" charset="0"/>
                          <a:cs typeface="Times New Roman" pitchFamily="18" charset="0"/>
                        </a:rPr>
                      </a:br>
                      <a:r>
                        <a:rPr lang="ru-RU" sz="2000" b="1" i="0" u="none" strike="noStrike" dirty="0">
                          <a:solidFill>
                            <a:srgbClr val="002060"/>
                          </a:solidFill>
                          <a:latin typeface="Times New Roman" pitchFamily="18" charset="0"/>
                          <a:cs typeface="Times New Roman" pitchFamily="18" charset="0"/>
                        </a:rPr>
                        <a:t>2) копия устава центра сертификации или отраслевой ассоциации, или предприятия, при которых функционирует центр сертификации;</a:t>
                      </a:r>
                      <a:br>
                        <a:rPr lang="ru-RU" sz="2000" b="1" i="0" u="none" strike="noStrike" dirty="0">
                          <a:solidFill>
                            <a:srgbClr val="002060"/>
                          </a:solidFill>
                          <a:latin typeface="Times New Roman" pitchFamily="18" charset="0"/>
                          <a:cs typeface="Times New Roman" pitchFamily="18" charset="0"/>
                        </a:rPr>
                      </a:br>
                      <a:r>
                        <a:rPr lang="ru-RU" sz="2000" b="1" i="0" u="none" strike="noStrike" dirty="0">
                          <a:solidFill>
                            <a:srgbClr val="002060"/>
                          </a:solidFill>
                          <a:latin typeface="Times New Roman" pitchFamily="18" charset="0"/>
                          <a:cs typeface="Times New Roman" pitchFamily="18" charset="0"/>
                        </a:rPr>
                        <a:t>3) сведения о наличии опыта работы в сфере профессиональной деятельности, соответствующей сертифицируемой (оцениваемой) квалификации (квалификациям) не менее 2 лет</a:t>
                      </a:r>
                      <a:r>
                        <a:rPr lang="ru-RU" sz="2000" b="1" i="0" u="none" strike="noStrike" dirty="0" smtClean="0">
                          <a:solidFill>
                            <a:srgbClr val="002060"/>
                          </a:solidFill>
                          <a:latin typeface="Times New Roman" pitchFamily="18" charset="0"/>
                          <a:cs typeface="Times New Roman" pitchFamily="18" charset="0"/>
                        </a:rPr>
                        <a:t>.</a:t>
                      </a:r>
                      <a:endParaRPr lang="ru-RU" sz="2000" b="1" i="0" u="none" strike="noStrike" dirty="0">
                        <a:solidFill>
                          <a:srgbClr val="002060"/>
                        </a:solidFill>
                        <a:latin typeface="Times New Roman" pitchFamily="18" charset="0"/>
                        <a:cs typeface="Times New Roman" pitchFamily="18" charset="0"/>
                      </a:endParaRPr>
                    </a:p>
                  </a:txBody>
                  <a:tcPr marL="7187" marR="7187" marT="6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Объект 1" hidden="1"/>
          <p:cNvSpPr>
            <a:spLocks noChangeAspect="1" noChangeArrowheads="1"/>
          </p:cNvSpPr>
          <p:nvPr/>
        </p:nvSpPr>
        <p:spPr bwMode="auto">
          <a:xfrm>
            <a:off x="1588" y="1588"/>
            <a:ext cx="1587" cy="1587"/>
          </a:xfrm>
          <a:prstGeom prst="rect">
            <a:avLst/>
          </a:prstGeom>
          <a:noFill/>
          <a:ln w="9525">
            <a:noFill/>
            <a:miter lim="800000"/>
            <a:headEnd/>
            <a:tailEnd/>
          </a:ln>
        </p:spPr>
        <p:txBody>
          <a:bodyPr lIns="100794" tIns="50397" rIns="100794" bIns="50397"/>
          <a:lstStyle/>
          <a:p>
            <a:endParaRPr lang="ru-RU" altLang="en-US"/>
          </a:p>
        </p:txBody>
      </p:sp>
      <p:sp>
        <p:nvSpPr>
          <p:cNvPr id="8197" name="Объект 3" hidden="1"/>
          <p:cNvSpPr>
            <a:spLocks noChangeAspect="1" noChangeArrowheads="1"/>
          </p:cNvSpPr>
          <p:nvPr/>
        </p:nvSpPr>
        <p:spPr bwMode="auto">
          <a:xfrm>
            <a:off x="1588" y="1588"/>
            <a:ext cx="1587" cy="1587"/>
          </a:xfrm>
          <a:prstGeom prst="rect">
            <a:avLst/>
          </a:prstGeom>
          <a:noFill/>
          <a:ln w="9525">
            <a:noFill/>
            <a:miter lim="800000"/>
            <a:headEnd/>
            <a:tailEnd/>
          </a:ln>
        </p:spPr>
        <p:txBody>
          <a:bodyPr lIns="100794" tIns="50397" rIns="100794" bIns="50397"/>
          <a:lstStyle/>
          <a:p>
            <a:endParaRPr lang="ru-RU" altLang="en-US">
              <a:solidFill>
                <a:srgbClr val="000000"/>
              </a:solidFill>
              <a:sym typeface="Arial" pitchFamily="34" charset="0"/>
            </a:endParaRPr>
          </a:p>
        </p:txBody>
      </p:sp>
      <p:sp>
        <p:nvSpPr>
          <p:cNvPr id="8198" name="Text Box 66"/>
          <p:cNvSpPr>
            <a:spLocks noChangeArrowheads="1"/>
          </p:cNvSpPr>
          <p:nvPr/>
        </p:nvSpPr>
        <p:spPr bwMode="auto">
          <a:xfrm>
            <a:off x="123825" y="4552950"/>
            <a:ext cx="10261600" cy="377825"/>
          </a:xfrm>
          <a:prstGeom prst="rect">
            <a:avLst/>
          </a:prstGeom>
          <a:noFill/>
          <a:ln w="9525">
            <a:noFill/>
            <a:miter lim="800000"/>
            <a:headEnd/>
            <a:tailEnd/>
          </a:ln>
        </p:spPr>
        <p:txBody>
          <a:bodyPr lIns="100794" tIns="50397" rIns="100794" bIns="50397">
            <a:spAutoFit/>
          </a:bodyPr>
          <a:lstStyle/>
          <a:p>
            <a:pPr eaLnBrk="1" hangingPunct="1"/>
            <a:endParaRPr lang="ru-RU" altLang="en-US" b="1">
              <a:solidFill>
                <a:srgbClr val="00375B"/>
              </a:solidFill>
            </a:endParaRPr>
          </a:p>
        </p:txBody>
      </p:sp>
      <p:sp>
        <p:nvSpPr>
          <p:cNvPr id="8199" name="TextBox 28"/>
          <p:cNvSpPr>
            <a:spLocks noChangeArrowheads="1"/>
          </p:cNvSpPr>
          <p:nvPr/>
        </p:nvSpPr>
        <p:spPr bwMode="auto">
          <a:xfrm>
            <a:off x="5000625" y="3789363"/>
            <a:ext cx="203200" cy="255587"/>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0" name="TextBox 34"/>
          <p:cNvSpPr>
            <a:spLocks noChangeArrowheads="1"/>
          </p:cNvSpPr>
          <p:nvPr/>
        </p:nvSpPr>
        <p:spPr bwMode="auto">
          <a:xfrm>
            <a:off x="6151563" y="2892425"/>
            <a:ext cx="204787" cy="255588"/>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1" name="TextBox 40"/>
          <p:cNvSpPr>
            <a:spLocks noChangeArrowheads="1"/>
          </p:cNvSpPr>
          <p:nvPr/>
        </p:nvSpPr>
        <p:spPr bwMode="auto">
          <a:xfrm>
            <a:off x="7810500" y="1817688"/>
            <a:ext cx="203200" cy="255587"/>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2" name="TextBox 15"/>
          <p:cNvSpPr>
            <a:spLocks noChangeArrowheads="1"/>
          </p:cNvSpPr>
          <p:nvPr/>
        </p:nvSpPr>
        <p:spPr bwMode="auto">
          <a:xfrm>
            <a:off x="6835775" y="1098550"/>
            <a:ext cx="203200" cy="255588"/>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3" name="Прямоугольник 39"/>
          <p:cNvSpPr>
            <a:spLocks noChangeArrowheads="1"/>
          </p:cNvSpPr>
          <p:nvPr/>
        </p:nvSpPr>
        <p:spPr bwMode="auto">
          <a:xfrm>
            <a:off x="6821488" y="779463"/>
            <a:ext cx="203200" cy="639762"/>
          </a:xfrm>
          <a:prstGeom prst="rect">
            <a:avLst/>
          </a:prstGeom>
          <a:noFill/>
          <a:ln w="9525">
            <a:noFill/>
            <a:miter lim="800000"/>
            <a:headEnd/>
            <a:tailEnd/>
          </a:ln>
        </p:spPr>
        <p:txBody>
          <a:bodyPr wrap="none" lIns="100794" tIns="50397" rIns="100794" bIns="50397">
            <a:spAutoFit/>
          </a:bodyPr>
          <a:lstStyle/>
          <a:p>
            <a:pPr eaLnBrk="1" hangingPunct="1"/>
            <a:endParaRPr lang="ru-RU" altLang="en-US" sz="3500" b="1">
              <a:solidFill>
                <a:srgbClr val="C00000"/>
              </a:solidFill>
              <a:latin typeface="Times New Roman" pitchFamily="18" charset="0"/>
              <a:sym typeface="Times New Roman" pitchFamily="18" charset="0"/>
            </a:endParaRPr>
          </a:p>
        </p:txBody>
      </p:sp>
      <p:sp>
        <p:nvSpPr>
          <p:cNvPr id="8204" name="Прямоугольник 40"/>
          <p:cNvSpPr>
            <a:spLocks noChangeArrowheads="1"/>
          </p:cNvSpPr>
          <p:nvPr/>
        </p:nvSpPr>
        <p:spPr bwMode="auto">
          <a:xfrm>
            <a:off x="5010150" y="1647825"/>
            <a:ext cx="203200" cy="439738"/>
          </a:xfrm>
          <a:prstGeom prst="rect">
            <a:avLst/>
          </a:prstGeom>
          <a:noFill/>
          <a:ln w="9525">
            <a:noFill/>
            <a:miter lim="800000"/>
            <a:headEnd/>
            <a:tailEnd/>
          </a:ln>
        </p:spPr>
        <p:txBody>
          <a:bodyPr wrap="none" lIns="100794" tIns="50397" rIns="100794" bIns="50397">
            <a:spAutoFit/>
          </a:bodyPr>
          <a:lstStyle/>
          <a:p>
            <a:pPr eaLnBrk="1" hangingPunct="1"/>
            <a:endParaRPr lang="ru-RU" altLang="en-US" sz="2200" b="1">
              <a:solidFill>
                <a:srgbClr val="C00000"/>
              </a:solidFill>
              <a:latin typeface="Times New Roman" pitchFamily="18" charset="0"/>
              <a:sym typeface="Times New Roman" pitchFamily="18" charset="0"/>
            </a:endParaRPr>
          </a:p>
        </p:txBody>
      </p:sp>
      <p:sp>
        <p:nvSpPr>
          <p:cNvPr id="8205" name="Прямоугольник 44"/>
          <p:cNvSpPr>
            <a:spLocks noChangeArrowheads="1"/>
          </p:cNvSpPr>
          <p:nvPr/>
        </p:nvSpPr>
        <p:spPr bwMode="auto">
          <a:xfrm>
            <a:off x="6165850" y="2554288"/>
            <a:ext cx="203200" cy="501650"/>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solidFill>
                <a:srgbClr val="C00000"/>
              </a:solidFill>
              <a:latin typeface="Times New Roman" pitchFamily="18" charset="0"/>
              <a:sym typeface="Times New Roman" pitchFamily="18" charset="0"/>
            </a:endParaRPr>
          </a:p>
        </p:txBody>
      </p:sp>
      <p:sp>
        <p:nvSpPr>
          <p:cNvPr id="8206" name="Прямоугольник 7177"/>
          <p:cNvSpPr>
            <a:spLocks noChangeArrowheads="1"/>
          </p:cNvSpPr>
          <p:nvPr/>
        </p:nvSpPr>
        <p:spPr bwMode="auto">
          <a:xfrm>
            <a:off x="3927475" y="2478088"/>
            <a:ext cx="1244600" cy="241300"/>
          </a:xfrm>
          <a:prstGeom prst="rect">
            <a:avLst/>
          </a:prstGeom>
          <a:noFill/>
          <a:ln w="9525">
            <a:noFill/>
            <a:miter lim="800000"/>
            <a:headEnd/>
            <a:tailEnd/>
          </a:ln>
        </p:spPr>
        <p:txBody>
          <a:bodyPr lIns="100794" tIns="50397" rIns="100794" bIns="50397">
            <a:spAutoFit/>
          </a:bodyPr>
          <a:lstStyle/>
          <a:p>
            <a:pPr eaLnBrk="1" hangingPunct="1"/>
            <a:endParaRPr lang="ru-RU" altLang="en-US" sz="900">
              <a:solidFill>
                <a:srgbClr val="000000"/>
              </a:solidFill>
              <a:sym typeface="Arial" pitchFamily="34" charset="0"/>
            </a:endParaRPr>
          </a:p>
        </p:txBody>
      </p:sp>
      <p:sp>
        <p:nvSpPr>
          <p:cNvPr id="8207" name="Прямоугольник 43"/>
          <p:cNvSpPr>
            <a:spLocks noChangeArrowheads="1"/>
          </p:cNvSpPr>
          <p:nvPr/>
        </p:nvSpPr>
        <p:spPr bwMode="auto">
          <a:xfrm>
            <a:off x="5013325" y="3495675"/>
            <a:ext cx="203200" cy="503238"/>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latin typeface="Times New Roman" pitchFamily="18" charset="0"/>
              <a:sym typeface="Times New Roman" pitchFamily="18" charset="0"/>
            </a:endParaRPr>
          </a:p>
        </p:txBody>
      </p:sp>
      <p:sp>
        <p:nvSpPr>
          <p:cNvPr id="8208" name="TextBox 25"/>
          <p:cNvSpPr>
            <a:spLocks noChangeArrowheads="1"/>
          </p:cNvSpPr>
          <p:nvPr/>
        </p:nvSpPr>
        <p:spPr bwMode="auto">
          <a:xfrm>
            <a:off x="7794625" y="3808413"/>
            <a:ext cx="1958975" cy="255587"/>
          </a:xfrm>
          <a:prstGeom prst="rect">
            <a:avLst/>
          </a:prstGeom>
          <a:noFill/>
          <a:ln w="9525">
            <a:noFill/>
            <a:miter lim="800000"/>
            <a:headEnd/>
            <a:tailEnd/>
          </a:ln>
        </p:spPr>
        <p:txBody>
          <a:bodyPr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pic>
        <p:nvPicPr>
          <p:cNvPr id="8209" name="Рисунок 1"/>
          <p:cNvPicPr>
            <a:picLocks noChangeAspect="1" noChangeArrowheads="1"/>
          </p:cNvPicPr>
          <p:nvPr/>
        </p:nvPicPr>
        <p:blipFill>
          <a:blip r:embed="rId2" cstate="print"/>
          <a:srcRect/>
          <a:stretch>
            <a:fillRect/>
          </a:stretch>
        </p:blipFill>
        <p:spPr bwMode="auto">
          <a:xfrm>
            <a:off x="9153525" y="149225"/>
            <a:ext cx="944563" cy="519113"/>
          </a:xfrm>
          <a:prstGeom prst="rect">
            <a:avLst/>
          </a:prstGeom>
          <a:noFill/>
          <a:ln w="9525">
            <a:noFill/>
            <a:miter lim="800000"/>
            <a:headEnd/>
            <a:tailEnd/>
          </a:ln>
        </p:spPr>
      </p:pic>
      <p:sp>
        <p:nvSpPr>
          <p:cNvPr id="8210" name="Прямая соединительная линия 60"/>
          <p:cNvSpPr>
            <a:spLocks noChangeShapeType="1"/>
          </p:cNvSpPr>
          <p:nvPr/>
        </p:nvSpPr>
        <p:spPr bwMode="auto">
          <a:xfrm>
            <a:off x="285750" y="885825"/>
            <a:ext cx="9810750" cy="1588"/>
          </a:xfrm>
          <a:prstGeom prst="line">
            <a:avLst/>
          </a:prstGeom>
          <a:noFill/>
          <a:ln w="31750" cap="rnd">
            <a:solidFill>
              <a:srgbClr val="004A7A"/>
            </a:solidFill>
            <a:round/>
            <a:headEnd/>
            <a:tailEnd/>
          </a:ln>
        </p:spPr>
        <p:txBody>
          <a:bodyPr lIns="100794" tIns="50397" rIns="100794" bIns="50397"/>
          <a:lstStyle/>
          <a:p>
            <a:endParaRPr lang="ru-RU"/>
          </a:p>
        </p:txBody>
      </p:sp>
      <p:sp>
        <p:nvSpPr>
          <p:cNvPr id="8211" name="Прямая соединительная линия 61"/>
          <p:cNvSpPr>
            <a:spLocks noChangeShapeType="1"/>
          </p:cNvSpPr>
          <p:nvPr/>
        </p:nvSpPr>
        <p:spPr bwMode="auto">
          <a:xfrm>
            <a:off x="287338" y="6946900"/>
            <a:ext cx="9810750" cy="1588"/>
          </a:xfrm>
          <a:prstGeom prst="line">
            <a:avLst/>
          </a:prstGeom>
          <a:noFill/>
          <a:ln w="31750" cap="rnd">
            <a:solidFill>
              <a:srgbClr val="004A7A"/>
            </a:solidFill>
            <a:round/>
            <a:headEnd/>
            <a:tailEnd/>
          </a:ln>
        </p:spPr>
        <p:txBody>
          <a:bodyPr lIns="100794" tIns="50397" rIns="100794" bIns="50397"/>
          <a:lstStyle/>
          <a:p>
            <a:endParaRPr lang="ru-RU"/>
          </a:p>
        </p:txBody>
      </p:sp>
      <p:sp>
        <p:nvSpPr>
          <p:cNvPr id="8212" name="TextBox 62"/>
          <p:cNvSpPr>
            <a:spLocks noChangeArrowheads="1"/>
          </p:cNvSpPr>
          <p:nvPr/>
        </p:nvSpPr>
        <p:spPr bwMode="auto">
          <a:xfrm>
            <a:off x="3365500" y="6946900"/>
            <a:ext cx="3654425" cy="225425"/>
          </a:xfrm>
          <a:prstGeom prst="rect">
            <a:avLst/>
          </a:prstGeom>
          <a:noFill/>
          <a:ln w="9525">
            <a:noFill/>
            <a:miter lim="800000"/>
            <a:headEnd/>
            <a:tailEnd/>
          </a:ln>
        </p:spPr>
        <p:txBody>
          <a:bodyPr lIns="100794" tIns="50397" rIns="100794" bIns="50397">
            <a:spAutoFit/>
          </a:bodyPr>
          <a:lstStyle/>
          <a:p>
            <a:pPr algn="ctr" eaLnBrk="1" hangingPunct="1"/>
            <a:r>
              <a:rPr lang="ru-RU" altLang="en-US" sz="800" b="1">
                <a:solidFill>
                  <a:srgbClr val="004C7E"/>
                </a:solidFill>
                <a:sym typeface="Arial" pitchFamily="34" charset="0"/>
              </a:rPr>
              <a:t>Палата предпринимателей г. Алматы</a:t>
            </a:r>
            <a:endParaRPr lang="ru-RU" altLang="en-US"/>
          </a:p>
        </p:txBody>
      </p:sp>
      <p:sp>
        <p:nvSpPr>
          <p:cNvPr id="8214" name="Прямоугольник 45"/>
          <p:cNvSpPr>
            <a:spLocks noChangeArrowheads="1"/>
          </p:cNvSpPr>
          <p:nvPr/>
        </p:nvSpPr>
        <p:spPr bwMode="auto">
          <a:xfrm>
            <a:off x="7810500" y="3440113"/>
            <a:ext cx="203200" cy="501650"/>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latin typeface="Times New Roman" pitchFamily="18" charset="0"/>
              <a:sym typeface="Times New Roman" pitchFamily="18" charset="0"/>
            </a:endParaRPr>
          </a:p>
        </p:txBody>
      </p:sp>
      <p:grpSp>
        <p:nvGrpSpPr>
          <p:cNvPr id="2" name="Группа 24"/>
          <p:cNvGrpSpPr>
            <a:grpSpLocks/>
          </p:cNvGrpSpPr>
          <p:nvPr/>
        </p:nvGrpSpPr>
        <p:grpSpPr bwMode="auto">
          <a:xfrm>
            <a:off x="152400" y="123825"/>
            <a:ext cx="8928100" cy="685800"/>
            <a:chOff x="0" y="332656"/>
            <a:chExt cx="9180123" cy="746125"/>
          </a:xfrm>
        </p:grpSpPr>
        <p:pic>
          <p:nvPicPr>
            <p:cNvPr id="8219" name="Изображение 4" descr="9.png"/>
            <p:cNvPicPr>
              <a:picLocks noChangeAspect="1" noChangeArrowheads="1"/>
            </p:cNvPicPr>
            <p:nvPr/>
          </p:nvPicPr>
          <p:blipFill>
            <a:blip r:embed="rId3" cstate="print"/>
            <a:srcRect/>
            <a:stretch>
              <a:fillRect/>
            </a:stretch>
          </p:blipFill>
          <p:spPr bwMode="auto">
            <a:xfrm>
              <a:off x="0" y="332656"/>
              <a:ext cx="3978688" cy="746125"/>
            </a:xfrm>
            <a:prstGeom prst="rect">
              <a:avLst/>
            </a:prstGeom>
            <a:noFill/>
            <a:ln w="9525">
              <a:noFill/>
              <a:bevel/>
              <a:headEnd/>
              <a:tailEnd/>
            </a:ln>
          </p:spPr>
        </p:pic>
        <p:pic>
          <p:nvPicPr>
            <p:cNvPr id="8220" name="Изображение 7" descr="5.png"/>
            <p:cNvPicPr>
              <a:picLocks noChangeAspect="1" noChangeArrowheads="1"/>
            </p:cNvPicPr>
            <p:nvPr/>
          </p:nvPicPr>
          <p:blipFill>
            <a:blip r:embed="rId4" cstate="print"/>
            <a:srcRect/>
            <a:stretch>
              <a:fillRect/>
            </a:stretch>
          </p:blipFill>
          <p:spPr bwMode="auto">
            <a:xfrm>
              <a:off x="3490077" y="332656"/>
              <a:ext cx="5690046" cy="746125"/>
            </a:xfrm>
            <a:prstGeom prst="rect">
              <a:avLst/>
            </a:prstGeom>
            <a:noFill/>
            <a:ln w="9525">
              <a:noFill/>
              <a:bevel/>
              <a:headEnd/>
              <a:tailEnd/>
            </a:ln>
          </p:spPr>
        </p:pic>
      </p:grpSp>
      <p:sp>
        <p:nvSpPr>
          <p:cNvPr id="23" name="TextBox 10"/>
          <p:cNvSpPr txBox="1">
            <a:spLocks noChangeArrowheads="1"/>
          </p:cNvSpPr>
          <p:nvPr/>
        </p:nvSpPr>
        <p:spPr bwMode="auto">
          <a:xfrm>
            <a:off x="296372" y="123381"/>
            <a:ext cx="8985545" cy="65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794" tIns="50397" rIns="100794" bIns="503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smtClean="0">
                <a:solidFill>
                  <a:srgbClr val="FFFFFF"/>
                </a:solidFill>
              </a:rPr>
              <a:t>Квалификационные требования к внесению в Реестр центров сертификации специалистов   </a:t>
            </a:r>
            <a:endParaRPr lang="ru-RU" altLang="ru-RU" b="1" dirty="0">
              <a:solidFill>
                <a:srgbClr val="FFFFFF"/>
              </a:solidFill>
            </a:endParaRPr>
          </a:p>
        </p:txBody>
      </p:sp>
      <p:graphicFrame>
        <p:nvGraphicFramePr>
          <p:cNvPr id="24" name="Таблица 23"/>
          <p:cNvGraphicFramePr>
            <a:graphicFrameLocks noGrp="1"/>
          </p:cNvGraphicFramePr>
          <p:nvPr/>
        </p:nvGraphicFramePr>
        <p:xfrm>
          <a:off x="224367" y="1539292"/>
          <a:ext cx="9895875" cy="4218629"/>
        </p:xfrm>
        <a:graphic>
          <a:graphicData uri="http://schemas.openxmlformats.org/drawingml/2006/table">
            <a:tbl>
              <a:tblPr/>
              <a:tblGrid>
                <a:gridCol w="361163">
                  <a:extLst>
                    <a:ext uri="{9D8B030D-6E8A-4147-A177-3AD203B41FA5}">
                      <a16:colId xmlns:a16="http://schemas.microsoft.com/office/drawing/2014/main" xmlns="" val="20000"/>
                    </a:ext>
                  </a:extLst>
                </a:gridCol>
                <a:gridCol w="4323962">
                  <a:extLst>
                    <a:ext uri="{9D8B030D-6E8A-4147-A177-3AD203B41FA5}">
                      <a16:colId xmlns:a16="http://schemas.microsoft.com/office/drawing/2014/main" xmlns="" val="20001"/>
                    </a:ext>
                  </a:extLst>
                </a:gridCol>
                <a:gridCol w="5210750">
                  <a:extLst>
                    <a:ext uri="{9D8B030D-6E8A-4147-A177-3AD203B41FA5}">
                      <a16:colId xmlns:a16="http://schemas.microsoft.com/office/drawing/2014/main" xmlns="" val="20002"/>
                    </a:ext>
                  </a:extLst>
                </a:gridCol>
              </a:tblGrid>
              <a:tr h="1346289">
                <a:tc>
                  <a:txBody>
                    <a:bodyPr/>
                    <a:lstStyle/>
                    <a:p>
                      <a:pPr algn="ctr" fontAlgn="t"/>
                      <a:r>
                        <a:rPr lang="ru-RU" sz="2000" b="1" i="0" u="none" strike="noStrike" dirty="0">
                          <a:solidFill>
                            <a:srgbClr val="002060"/>
                          </a:solidFill>
                          <a:latin typeface="Times New Roman" pitchFamily="18" charset="0"/>
                          <a:cs typeface="Times New Roman" pitchFamily="18" charset="0"/>
                        </a:rPr>
                        <a:t>2</a:t>
                      </a:r>
                    </a:p>
                  </a:txBody>
                  <a:tcPr marL="7187" marR="7187" marT="6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2000" b="1" i="0" u="none" strike="noStrike" dirty="0">
                          <a:solidFill>
                            <a:srgbClr val="002060"/>
                          </a:solidFill>
                          <a:latin typeface="Times New Roman" pitchFamily="18" charset="0"/>
                          <a:cs typeface="Times New Roman" pitchFamily="18" charset="0"/>
                        </a:rPr>
                        <a:t>Наличие внутренних организационных документов центра сертификации специалистов</a:t>
                      </a:r>
                    </a:p>
                  </a:txBody>
                  <a:tcPr marL="7187" marR="7187" marT="6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2000" b="1" i="0" u="none" strike="noStrike" dirty="0">
                          <a:solidFill>
                            <a:srgbClr val="002060"/>
                          </a:solidFill>
                          <a:latin typeface="Times New Roman" pitchFamily="18" charset="0"/>
                          <a:cs typeface="Times New Roman" pitchFamily="18" charset="0"/>
                        </a:rPr>
                        <a:t>1) положение о Центре сертификации специалистов;</a:t>
                      </a:r>
                      <a:br>
                        <a:rPr lang="ru-RU" sz="2000" b="1" i="0" u="none" strike="noStrike" dirty="0">
                          <a:solidFill>
                            <a:srgbClr val="002060"/>
                          </a:solidFill>
                          <a:latin typeface="Times New Roman" pitchFamily="18" charset="0"/>
                          <a:cs typeface="Times New Roman" pitchFamily="18" charset="0"/>
                        </a:rPr>
                      </a:br>
                      <a:r>
                        <a:rPr lang="ru-RU" sz="2000" b="1" i="0" u="none" strike="noStrike" dirty="0">
                          <a:solidFill>
                            <a:srgbClr val="002060"/>
                          </a:solidFill>
                          <a:latin typeface="Times New Roman" pitchFamily="18" charset="0"/>
                          <a:cs typeface="Times New Roman" pitchFamily="18" charset="0"/>
                        </a:rPr>
                        <a:t>2) перечень сертифицируемых квалификаций.</a:t>
                      </a:r>
                      <a:br>
                        <a:rPr lang="ru-RU" sz="2000" b="1" i="0" u="none" strike="noStrike" dirty="0">
                          <a:solidFill>
                            <a:srgbClr val="002060"/>
                          </a:solidFill>
                          <a:latin typeface="Times New Roman" pitchFamily="18" charset="0"/>
                          <a:cs typeface="Times New Roman" pitchFamily="18" charset="0"/>
                        </a:rPr>
                      </a:br>
                      <a:endParaRPr lang="ru-RU" sz="2000" b="1" i="0" u="none" strike="noStrike" dirty="0">
                        <a:solidFill>
                          <a:srgbClr val="002060"/>
                        </a:solidFill>
                        <a:latin typeface="Times New Roman" pitchFamily="18" charset="0"/>
                        <a:cs typeface="Times New Roman" pitchFamily="18" charset="0"/>
                      </a:endParaRPr>
                    </a:p>
                  </a:txBody>
                  <a:tcPr marL="7187" marR="7187" marT="6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87935">
                <a:tc>
                  <a:txBody>
                    <a:bodyPr/>
                    <a:lstStyle/>
                    <a:p>
                      <a:pPr algn="ctr" fontAlgn="t"/>
                      <a:r>
                        <a:rPr lang="ru-RU" sz="2000" b="1" i="0" u="none" strike="noStrike" dirty="0">
                          <a:solidFill>
                            <a:srgbClr val="002060"/>
                          </a:solidFill>
                          <a:latin typeface="Times New Roman" pitchFamily="18" charset="0"/>
                          <a:cs typeface="Times New Roman" pitchFamily="18" charset="0"/>
                        </a:rPr>
                        <a:t>3</a:t>
                      </a:r>
                    </a:p>
                  </a:txBody>
                  <a:tcPr marL="7187" marR="7187" marT="6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2000" b="1" i="0" u="none" strike="noStrike" dirty="0">
                          <a:solidFill>
                            <a:srgbClr val="002060"/>
                          </a:solidFill>
                          <a:latin typeface="Times New Roman" pitchFamily="18" charset="0"/>
                          <a:cs typeface="Times New Roman" pitchFamily="18" charset="0"/>
                        </a:rPr>
                        <a:t>Наличие актуальных, согласованных с работодателями контрольно-измерительных материалов по сертифицируемым квалификациям</a:t>
                      </a:r>
                    </a:p>
                  </a:txBody>
                  <a:tcPr marL="7187" marR="7187" marT="6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2000" b="1" i="0" u="none" strike="noStrike" dirty="0">
                          <a:solidFill>
                            <a:srgbClr val="002060"/>
                          </a:solidFill>
                          <a:latin typeface="Times New Roman" pitchFamily="18" charset="0"/>
                          <a:cs typeface="Times New Roman" pitchFamily="18" charset="0"/>
                        </a:rPr>
                        <a:t>1) информация о наличии тестовых заданий, и/или ситуационных задач, практических заданий;</a:t>
                      </a:r>
                      <a:br>
                        <a:rPr lang="ru-RU" sz="2000" b="1" i="0" u="none" strike="noStrike" dirty="0">
                          <a:solidFill>
                            <a:srgbClr val="002060"/>
                          </a:solidFill>
                          <a:latin typeface="Times New Roman" pitchFamily="18" charset="0"/>
                          <a:cs typeface="Times New Roman" pitchFamily="18" charset="0"/>
                        </a:rPr>
                      </a:br>
                      <a:r>
                        <a:rPr lang="ru-RU" sz="2000" b="1" i="0" u="none" strike="noStrike" dirty="0">
                          <a:solidFill>
                            <a:srgbClr val="002060"/>
                          </a:solidFill>
                          <a:latin typeface="Times New Roman" pitchFamily="18" charset="0"/>
                          <a:cs typeface="Times New Roman" pitchFamily="18" charset="0"/>
                        </a:rPr>
                        <a:t>2) положительное экспертное заключение работодателей (предприятия, ассоциации) на контрольно-измерительные материалы.</a:t>
                      </a:r>
                      <a:br>
                        <a:rPr lang="ru-RU" sz="2000" b="1" i="0" u="none" strike="noStrike" dirty="0">
                          <a:solidFill>
                            <a:srgbClr val="002060"/>
                          </a:solidFill>
                          <a:latin typeface="Times New Roman" pitchFamily="18" charset="0"/>
                          <a:cs typeface="Times New Roman" pitchFamily="18" charset="0"/>
                        </a:rPr>
                      </a:br>
                      <a:endParaRPr lang="ru-RU" sz="2000" b="1" i="0" u="none" strike="noStrike" dirty="0">
                        <a:solidFill>
                          <a:srgbClr val="002060"/>
                        </a:solidFill>
                        <a:latin typeface="Times New Roman" pitchFamily="18" charset="0"/>
                        <a:cs typeface="Times New Roman" pitchFamily="18" charset="0"/>
                      </a:endParaRPr>
                    </a:p>
                  </a:txBody>
                  <a:tcPr marL="7187" marR="7187" marT="66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Объект 1" hidden="1"/>
          <p:cNvSpPr>
            <a:spLocks noChangeAspect="1" noChangeArrowheads="1"/>
          </p:cNvSpPr>
          <p:nvPr/>
        </p:nvSpPr>
        <p:spPr bwMode="auto">
          <a:xfrm>
            <a:off x="1588" y="1588"/>
            <a:ext cx="1587" cy="1587"/>
          </a:xfrm>
          <a:prstGeom prst="rect">
            <a:avLst/>
          </a:prstGeom>
          <a:noFill/>
          <a:ln w="9525">
            <a:noFill/>
            <a:miter lim="800000"/>
            <a:headEnd/>
            <a:tailEnd/>
          </a:ln>
        </p:spPr>
        <p:txBody>
          <a:bodyPr lIns="100794" tIns="50397" rIns="100794" bIns="50397"/>
          <a:lstStyle/>
          <a:p>
            <a:endParaRPr lang="ru-RU" altLang="en-US"/>
          </a:p>
        </p:txBody>
      </p:sp>
      <p:sp>
        <p:nvSpPr>
          <p:cNvPr id="8197" name="Объект 3" hidden="1"/>
          <p:cNvSpPr>
            <a:spLocks noChangeAspect="1" noChangeArrowheads="1"/>
          </p:cNvSpPr>
          <p:nvPr/>
        </p:nvSpPr>
        <p:spPr bwMode="auto">
          <a:xfrm>
            <a:off x="1588" y="1588"/>
            <a:ext cx="1587" cy="1587"/>
          </a:xfrm>
          <a:prstGeom prst="rect">
            <a:avLst/>
          </a:prstGeom>
          <a:noFill/>
          <a:ln w="9525">
            <a:noFill/>
            <a:miter lim="800000"/>
            <a:headEnd/>
            <a:tailEnd/>
          </a:ln>
        </p:spPr>
        <p:txBody>
          <a:bodyPr lIns="100794" tIns="50397" rIns="100794" bIns="50397"/>
          <a:lstStyle/>
          <a:p>
            <a:endParaRPr lang="ru-RU" altLang="en-US">
              <a:solidFill>
                <a:srgbClr val="000000"/>
              </a:solidFill>
              <a:sym typeface="Arial" pitchFamily="34" charset="0"/>
            </a:endParaRPr>
          </a:p>
        </p:txBody>
      </p:sp>
      <p:sp>
        <p:nvSpPr>
          <p:cNvPr id="8198" name="Text Box 66"/>
          <p:cNvSpPr>
            <a:spLocks noChangeArrowheads="1"/>
          </p:cNvSpPr>
          <p:nvPr/>
        </p:nvSpPr>
        <p:spPr bwMode="auto">
          <a:xfrm>
            <a:off x="123825" y="4552950"/>
            <a:ext cx="10261600" cy="377825"/>
          </a:xfrm>
          <a:prstGeom prst="rect">
            <a:avLst/>
          </a:prstGeom>
          <a:noFill/>
          <a:ln w="9525">
            <a:noFill/>
            <a:miter lim="800000"/>
            <a:headEnd/>
            <a:tailEnd/>
          </a:ln>
        </p:spPr>
        <p:txBody>
          <a:bodyPr lIns="100794" tIns="50397" rIns="100794" bIns="50397">
            <a:spAutoFit/>
          </a:bodyPr>
          <a:lstStyle/>
          <a:p>
            <a:pPr eaLnBrk="1" hangingPunct="1"/>
            <a:endParaRPr lang="ru-RU" altLang="en-US" b="1">
              <a:solidFill>
                <a:srgbClr val="00375B"/>
              </a:solidFill>
            </a:endParaRPr>
          </a:p>
        </p:txBody>
      </p:sp>
      <p:sp>
        <p:nvSpPr>
          <p:cNvPr id="8199" name="TextBox 28"/>
          <p:cNvSpPr>
            <a:spLocks noChangeArrowheads="1"/>
          </p:cNvSpPr>
          <p:nvPr/>
        </p:nvSpPr>
        <p:spPr bwMode="auto">
          <a:xfrm>
            <a:off x="5000625" y="3789363"/>
            <a:ext cx="203200" cy="255587"/>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0" name="TextBox 34"/>
          <p:cNvSpPr>
            <a:spLocks noChangeArrowheads="1"/>
          </p:cNvSpPr>
          <p:nvPr/>
        </p:nvSpPr>
        <p:spPr bwMode="auto">
          <a:xfrm>
            <a:off x="6151563" y="2892425"/>
            <a:ext cx="204787" cy="255588"/>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1" name="TextBox 40"/>
          <p:cNvSpPr>
            <a:spLocks noChangeArrowheads="1"/>
          </p:cNvSpPr>
          <p:nvPr/>
        </p:nvSpPr>
        <p:spPr bwMode="auto">
          <a:xfrm>
            <a:off x="7810500" y="1817688"/>
            <a:ext cx="203200" cy="255587"/>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2" name="TextBox 15"/>
          <p:cNvSpPr>
            <a:spLocks noChangeArrowheads="1"/>
          </p:cNvSpPr>
          <p:nvPr/>
        </p:nvSpPr>
        <p:spPr bwMode="auto">
          <a:xfrm>
            <a:off x="6835775" y="1098550"/>
            <a:ext cx="203200" cy="255588"/>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3" name="Прямоугольник 39"/>
          <p:cNvSpPr>
            <a:spLocks noChangeArrowheads="1"/>
          </p:cNvSpPr>
          <p:nvPr/>
        </p:nvSpPr>
        <p:spPr bwMode="auto">
          <a:xfrm>
            <a:off x="6821488" y="779463"/>
            <a:ext cx="203200" cy="639762"/>
          </a:xfrm>
          <a:prstGeom prst="rect">
            <a:avLst/>
          </a:prstGeom>
          <a:noFill/>
          <a:ln w="9525">
            <a:noFill/>
            <a:miter lim="800000"/>
            <a:headEnd/>
            <a:tailEnd/>
          </a:ln>
        </p:spPr>
        <p:txBody>
          <a:bodyPr wrap="none" lIns="100794" tIns="50397" rIns="100794" bIns="50397">
            <a:spAutoFit/>
          </a:bodyPr>
          <a:lstStyle/>
          <a:p>
            <a:pPr eaLnBrk="1" hangingPunct="1"/>
            <a:endParaRPr lang="ru-RU" altLang="en-US" sz="3500" b="1">
              <a:solidFill>
                <a:srgbClr val="C00000"/>
              </a:solidFill>
              <a:latin typeface="Times New Roman" pitchFamily="18" charset="0"/>
              <a:sym typeface="Times New Roman" pitchFamily="18" charset="0"/>
            </a:endParaRPr>
          </a:p>
        </p:txBody>
      </p:sp>
      <p:sp>
        <p:nvSpPr>
          <p:cNvPr id="8204" name="Прямоугольник 40"/>
          <p:cNvSpPr>
            <a:spLocks noChangeArrowheads="1"/>
          </p:cNvSpPr>
          <p:nvPr/>
        </p:nvSpPr>
        <p:spPr bwMode="auto">
          <a:xfrm>
            <a:off x="5010150" y="1647825"/>
            <a:ext cx="203200" cy="439738"/>
          </a:xfrm>
          <a:prstGeom prst="rect">
            <a:avLst/>
          </a:prstGeom>
          <a:noFill/>
          <a:ln w="9525">
            <a:noFill/>
            <a:miter lim="800000"/>
            <a:headEnd/>
            <a:tailEnd/>
          </a:ln>
        </p:spPr>
        <p:txBody>
          <a:bodyPr wrap="none" lIns="100794" tIns="50397" rIns="100794" bIns="50397">
            <a:spAutoFit/>
          </a:bodyPr>
          <a:lstStyle/>
          <a:p>
            <a:pPr eaLnBrk="1" hangingPunct="1"/>
            <a:endParaRPr lang="ru-RU" altLang="en-US" sz="2200" b="1">
              <a:solidFill>
                <a:srgbClr val="C00000"/>
              </a:solidFill>
              <a:latin typeface="Times New Roman" pitchFamily="18" charset="0"/>
              <a:sym typeface="Times New Roman" pitchFamily="18" charset="0"/>
            </a:endParaRPr>
          </a:p>
        </p:txBody>
      </p:sp>
      <p:sp>
        <p:nvSpPr>
          <p:cNvPr id="8205" name="Прямоугольник 44"/>
          <p:cNvSpPr>
            <a:spLocks noChangeArrowheads="1"/>
          </p:cNvSpPr>
          <p:nvPr/>
        </p:nvSpPr>
        <p:spPr bwMode="auto">
          <a:xfrm>
            <a:off x="6165850" y="2554288"/>
            <a:ext cx="203200" cy="501650"/>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solidFill>
                <a:srgbClr val="C00000"/>
              </a:solidFill>
              <a:latin typeface="Times New Roman" pitchFamily="18" charset="0"/>
              <a:sym typeface="Times New Roman" pitchFamily="18" charset="0"/>
            </a:endParaRPr>
          </a:p>
        </p:txBody>
      </p:sp>
      <p:sp>
        <p:nvSpPr>
          <p:cNvPr id="8206" name="Прямоугольник 7177"/>
          <p:cNvSpPr>
            <a:spLocks noChangeArrowheads="1"/>
          </p:cNvSpPr>
          <p:nvPr/>
        </p:nvSpPr>
        <p:spPr bwMode="auto">
          <a:xfrm>
            <a:off x="3927475" y="2478088"/>
            <a:ext cx="1244600" cy="241300"/>
          </a:xfrm>
          <a:prstGeom prst="rect">
            <a:avLst/>
          </a:prstGeom>
          <a:noFill/>
          <a:ln w="9525">
            <a:noFill/>
            <a:miter lim="800000"/>
            <a:headEnd/>
            <a:tailEnd/>
          </a:ln>
        </p:spPr>
        <p:txBody>
          <a:bodyPr lIns="100794" tIns="50397" rIns="100794" bIns="50397">
            <a:spAutoFit/>
          </a:bodyPr>
          <a:lstStyle/>
          <a:p>
            <a:pPr eaLnBrk="1" hangingPunct="1"/>
            <a:endParaRPr lang="ru-RU" altLang="en-US" sz="900">
              <a:solidFill>
                <a:srgbClr val="000000"/>
              </a:solidFill>
              <a:sym typeface="Arial" pitchFamily="34" charset="0"/>
            </a:endParaRPr>
          </a:p>
        </p:txBody>
      </p:sp>
      <p:sp>
        <p:nvSpPr>
          <p:cNvPr id="8207" name="Прямоугольник 43"/>
          <p:cNvSpPr>
            <a:spLocks noChangeArrowheads="1"/>
          </p:cNvSpPr>
          <p:nvPr/>
        </p:nvSpPr>
        <p:spPr bwMode="auto">
          <a:xfrm>
            <a:off x="5013325" y="3495675"/>
            <a:ext cx="203200" cy="503238"/>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latin typeface="Times New Roman" pitchFamily="18" charset="0"/>
              <a:sym typeface="Times New Roman" pitchFamily="18" charset="0"/>
            </a:endParaRPr>
          </a:p>
        </p:txBody>
      </p:sp>
      <p:sp>
        <p:nvSpPr>
          <p:cNvPr id="8208" name="TextBox 25"/>
          <p:cNvSpPr>
            <a:spLocks noChangeArrowheads="1"/>
          </p:cNvSpPr>
          <p:nvPr/>
        </p:nvSpPr>
        <p:spPr bwMode="auto">
          <a:xfrm>
            <a:off x="7794625" y="3808413"/>
            <a:ext cx="1958975" cy="255587"/>
          </a:xfrm>
          <a:prstGeom prst="rect">
            <a:avLst/>
          </a:prstGeom>
          <a:noFill/>
          <a:ln w="9525">
            <a:noFill/>
            <a:miter lim="800000"/>
            <a:headEnd/>
            <a:tailEnd/>
          </a:ln>
        </p:spPr>
        <p:txBody>
          <a:bodyPr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pic>
        <p:nvPicPr>
          <p:cNvPr id="8209" name="Рисунок 1"/>
          <p:cNvPicPr>
            <a:picLocks noChangeAspect="1" noChangeArrowheads="1"/>
          </p:cNvPicPr>
          <p:nvPr/>
        </p:nvPicPr>
        <p:blipFill>
          <a:blip r:embed="rId2" cstate="print"/>
          <a:srcRect/>
          <a:stretch>
            <a:fillRect/>
          </a:stretch>
        </p:blipFill>
        <p:spPr bwMode="auto">
          <a:xfrm>
            <a:off x="9153525" y="149225"/>
            <a:ext cx="944563" cy="519113"/>
          </a:xfrm>
          <a:prstGeom prst="rect">
            <a:avLst/>
          </a:prstGeom>
          <a:noFill/>
          <a:ln w="9525">
            <a:noFill/>
            <a:miter lim="800000"/>
            <a:headEnd/>
            <a:tailEnd/>
          </a:ln>
        </p:spPr>
      </p:pic>
      <p:sp>
        <p:nvSpPr>
          <p:cNvPr id="8210" name="Прямая соединительная линия 60"/>
          <p:cNvSpPr>
            <a:spLocks noChangeShapeType="1"/>
          </p:cNvSpPr>
          <p:nvPr/>
        </p:nvSpPr>
        <p:spPr bwMode="auto">
          <a:xfrm>
            <a:off x="285750" y="885825"/>
            <a:ext cx="9810750" cy="1588"/>
          </a:xfrm>
          <a:prstGeom prst="line">
            <a:avLst/>
          </a:prstGeom>
          <a:noFill/>
          <a:ln w="31750" cap="rnd">
            <a:solidFill>
              <a:srgbClr val="004A7A"/>
            </a:solidFill>
            <a:round/>
            <a:headEnd/>
            <a:tailEnd/>
          </a:ln>
        </p:spPr>
        <p:txBody>
          <a:bodyPr lIns="100794" tIns="50397" rIns="100794" bIns="50397"/>
          <a:lstStyle/>
          <a:p>
            <a:endParaRPr lang="ru-RU"/>
          </a:p>
        </p:txBody>
      </p:sp>
      <p:sp>
        <p:nvSpPr>
          <p:cNvPr id="8211" name="Прямая соединительная линия 61"/>
          <p:cNvSpPr>
            <a:spLocks noChangeShapeType="1"/>
          </p:cNvSpPr>
          <p:nvPr/>
        </p:nvSpPr>
        <p:spPr bwMode="auto">
          <a:xfrm>
            <a:off x="287338" y="6946900"/>
            <a:ext cx="9810750" cy="1588"/>
          </a:xfrm>
          <a:prstGeom prst="line">
            <a:avLst/>
          </a:prstGeom>
          <a:noFill/>
          <a:ln w="31750" cap="rnd">
            <a:solidFill>
              <a:srgbClr val="004A7A"/>
            </a:solidFill>
            <a:round/>
            <a:headEnd/>
            <a:tailEnd/>
          </a:ln>
        </p:spPr>
        <p:txBody>
          <a:bodyPr lIns="100794" tIns="50397" rIns="100794" bIns="50397"/>
          <a:lstStyle/>
          <a:p>
            <a:endParaRPr lang="ru-RU"/>
          </a:p>
        </p:txBody>
      </p:sp>
      <p:sp>
        <p:nvSpPr>
          <p:cNvPr id="8212" name="TextBox 62"/>
          <p:cNvSpPr>
            <a:spLocks noChangeArrowheads="1"/>
          </p:cNvSpPr>
          <p:nvPr/>
        </p:nvSpPr>
        <p:spPr bwMode="auto">
          <a:xfrm>
            <a:off x="3365500" y="6946900"/>
            <a:ext cx="3654425" cy="225425"/>
          </a:xfrm>
          <a:prstGeom prst="rect">
            <a:avLst/>
          </a:prstGeom>
          <a:noFill/>
          <a:ln w="9525">
            <a:noFill/>
            <a:miter lim="800000"/>
            <a:headEnd/>
            <a:tailEnd/>
          </a:ln>
        </p:spPr>
        <p:txBody>
          <a:bodyPr lIns="100794" tIns="50397" rIns="100794" bIns="50397">
            <a:spAutoFit/>
          </a:bodyPr>
          <a:lstStyle/>
          <a:p>
            <a:pPr algn="ctr" eaLnBrk="1" hangingPunct="1"/>
            <a:r>
              <a:rPr lang="ru-RU" altLang="en-US" sz="800" b="1">
                <a:solidFill>
                  <a:srgbClr val="004C7E"/>
                </a:solidFill>
                <a:sym typeface="Arial" pitchFamily="34" charset="0"/>
              </a:rPr>
              <a:t>Палата предпринимателей г. Алматы</a:t>
            </a:r>
            <a:endParaRPr lang="ru-RU" altLang="en-US"/>
          </a:p>
        </p:txBody>
      </p:sp>
      <p:sp>
        <p:nvSpPr>
          <p:cNvPr id="8214" name="Прямоугольник 45"/>
          <p:cNvSpPr>
            <a:spLocks noChangeArrowheads="1"/>
          </p:cNvSpPr>
          <p:nvPr/>
        </p:nvSpPr>
        <p:spPr bwMode="auto">
          <a:xfrm>
            <a:off x="7810500" y="3440113"/>
            <a:ext cx="203200" cy="501650"/>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latin typeface="Times New Roman" pitchFamily="18" charset="0"/>
              <a:sym typeface="Times New Roman" pitchFamily="18" charset="0"/>
            </a:endParaRPr>
          </a:p>
        </p:txBody>
      </p:sp>
      <p:grpSp>
        <p:nvGrpSpPr>
          <p:cNvPr id="2" name="Группа 24"/>
          <p:cNvGrpSpPr>
            <a:grpSpLocks/>
          </p:cNvGrpSpPr>
          <p:nvPr/>
        </p:nvGrpSpPr>
        <p:grpSpPr bwMode="auto">
          <a:xfrm>
            <a:off x="152400" y="123825"/>
            <a:ext cx="8928100" cy="685800"/>
            <a:chOff x="0" y="332656"/>
            <a:chExt cx="9180123" cy="746125"/>
          </a:xfrm>
        </p:grpSpPr>
        <p:pic>
          <p:nvPicPr>
            <p:cNvPr id="8219" name="Изображение 4" descr="9.png"/>
            <p:cNvPicPr>
              <a:picLocks noChangeAspect="1" noChangeArrowheads="1"/>
            </p:cNvPicPr>
            <p:nvPr/>
          </p:nvPicPr>
          <p:blipFill>
            <a:blip r:embed="rId3" cstate="print"/>
            <a:srcRect/>
            <a:stretch>
              <a:fillRect/>
            </a:stretch>
          </p:blipFill>
          <p:spPr bwMode="auto">
            <a:xfrm>
              <a:off x="0" y="332656"/>
              <a:ext cx="3978688" cy="746125"/>
            </a:xfrm>
            <a:prstGeom prst="rect">
              <a:avLst/>
            </a:prstGeom>
            <a:noFill/>
            <a:ln w="9525">
              <a:noFill/>
              <a:bevel/>
              <a:headEnd/>
              <a:tailEnd/>
            </a:ln>
          </p:spPr>
        </p:pic>
        <p:pic>
          <p:nvPicPr>
            <p:cNvPr id="8220" name="Изображение 7" descr="5.png"/>
            <p:cNvPicPr>
              <a:picLocks noChangeAspect="1" noChangeArrowheads="1"/>
            </p:cNvPicPr>
            <p:nvPr/>
          </p:nvPicPr>
          <p:blipFill>
            <a:blip r:embed="rId4" cstate="print"/>
            <a:srcRect/>
            <a:stretch>
              <a:fillRect/>
            </a:stretch>
          </p:blipFill>
          <p:spPr bwMode="auto">
            <a:xfrm>
              <a:off x="3490077" y="332656"/>
              <a:ext cx="5690046" cy="746125"/>
            </a:xfrm>
            <a:prstGeom prst="rect">
              <a:avLst/>
            </a:prstGeom>
            <a:noFill/>
            <a:ln w="9525">
              <a:noFill/>
              <a:bevel/>
              <a:headEnd/>
              <a:tailEnd/>
            </a:ln>
          </p:spPr>
        </p:pic>
      </p:grpSp>
      <p:sp>
        <p:nvSpPr>
          <p:cNvPr id="23" name="Прямоугольник 22"/>
          <p:cNvSpPr/>
          <p:nvPr/>
        </p:nvSpPr>
        <p:spPr>
          <a:xfrm>
            <a:off x="152362" y="99192"/>
            <a:ext cx="5904410" cy="655776"/>
          </a:xfrm>
          <a:prstGeom prst="rect">
            <a:avLst/>
          </a:prstGeom>
        </p:spPr>
        <p:txBody>
          <a:bodyPr wrap="square" lIns="100794" tIns="50397" rIns="100794" bIns="50397">
            <a:spAutoFit/>
          </a:bodyPr>
          <a:lstStyle/>
          <a:p>
            <a:r>
              <a:rPr lang="ru-RU" b="1" dirty="0" smtClean="0">
                <a:solidFill>
                  <a:schemeClr val="bg1"/>
                </a:solidFill>
                <a:latin typeface="Arial" charset="0"/>
                <a:ea typeface="Arial" charset="0"/>
                <a:cs typeface="Arial" charset="0"/>
              </a:rPr>
              <a:t>МОДЕЛЬ ФОРМИРОВАНИЯ РЕЕСТРА ЦЕНТРОВ СЕРТИФИКАЦИИ И СПЕЦИАЛИСТОВ</a:t>
            </a:r>
            <a:endParaRPr lang="ru-RU" dirty="0">
              <a:solidFill>
                <a:schemeClr val="bg1"/>
              </a:solidFill>
            </a:endParaRPr>
          </a:p>
        </p:txBody>
      </p:sp>
      <p:pic>
        <p:nvPicPr>
          <p:cNvPr id="1026" name="Picture 2"/>
          <p:cNvPicPr>
            <a:picLocks noChangeAspect="1" noChangeArrowheads="1"/>
          </p:cNvPicPr>
          <p:nvPr/>
        </p:nvPicPr>
        <p:blipFill>
          <a:blip r:embed="rId5" cstate="print"/>
          <a:srcRect l="33166" t="31748" r="14280" b="15640"/>
          <a:stretch>
            <a:fillRect/>
          </a:stretch>
        </p:blipFill>
        <p:spPr bwMode="auto">
          <a:xfrm>
            <a:off x="584392" y="1035257"/>
            <a:ext cx="9360650" cy="527104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ая соединительная линия 60"/>
          <p:cNvSpPr>
            <a:spLocks noChangeShapeType="1"/>
          </p:cNvSpPr>
          <p:nvPr/>
        </p:nvSpPr>
        <p:spPr bwMode="auto">
          <a:xfrm>
            <a:off x="285751" y="809626"/>
            <a:ext cx="9810750" cy="1588"/>
          </a:xfrm>
          <a:prstGeom prst="line">
            <a:avLst/>
          </a:prstGeom>
          <a:noFill/>
          <a:ln w="31750" cap="rnd">
            <a:solidFill>
              <a:srgbClr val="004A7A"/>
            </a:solidFill>
            <a:round/>
            <a:headEnd/>
            <a:tailEnd/>
          </a:ln>
        </p:spPr>
        <p:txBody>
          <a:bodyPr lIns="100783" tIns="50392" rIns="100783" bIns="50392"/>
          <a:lstStyle/>
          <a:p>
            <a:endParaRPr lang="ru-RU"/>
          </a:p>
        </p:txBody>
      </p:sp>
      <p:pic>
        <p:nvPicPr>
          <p:cNvPr id="4099" name="Рисунок 1"/>
          <p:cNvPicPr>
            <a:picLocks noChangeAspect="1" noChangeArrowheads="1"/>
          </p:cNvPicPr>
          <p:nvPr/>
        </p:nvPicPr>
        <p:blipFill>
          <a:blip r:embed="rId2" cstate="print"/>
          <a:srcRect/>
          <a:stretch>
            <a:fillRect/>
          </a:stretch>
        </p:blipFill>
        <p:spPr bwMode="auto">
          <a:xfrm>
            <a:off x="9153525" y="149226"/>
            <a:ext cx="944563" cy="519113"/>
          </a:xfrm>
          <a:prstGeom prst="rect">
            <a:avLst/>
          </a:prstGeom>
          <a:noFill/>
          <a:ln w="9525">
            <a:noFill/>
            <a:miter lim="800000"/>
            <a:headEnd/>
            <a:tailEnd/>
          </a:ln>
        </p:spPr>
      </p:pic>
      <p:grpSp>
        <p:nvGrpSpPr>
          <p:cNvPr id="2" name="Группа 10"/>
          <p:cNvGrpSpPr>
            <a:grpSpLocks/>
          </p:cNvGrpSpPr>
          <p:nvPr/>
        </p:nvGrpSpPr>
        <p:grpSpPr bwMode="auto">
          <a:xfrm>
            <a:off x="152401" y="98426"/>
            <a:ext cx="8856663" cy="663224"/>
            <a:chOff x="-206786" y="232965"/>
            <a:chExt cx="9429908" cy="746126"/>
          </a:xfrm>
        </p:grpSpPr>
        <p:pic>
          <p:nvPicPr>
            <p:cNvPr id="12" name="Изображение 7" descr="5.png"/>
            <p:cNvPicPr>
              <a:picLocks noChangeAspect="1"/>
            </p:cNvPicPr>
            <p:nvPr/>
          </p:nvPicPr>
          <p:blipFill>
            <a:blip r:embed="rId3" cstate="email">
              <a:extLst/>
            </a:blip>
            <a:srcRect/>
            <a:stretch>
              <a:fillRect/>
            </a:stretch>
          </p:blipFill>
          <p:spPr bwMode="auto">
            <a:xfrm>
              <a:off x="3933173" y="232965"/>
              <a:ext cx="5289949" cy="746126"/>
            </a:xfrm>
            <a:prstGeom prst="rect">
              <a:avLst/>
            </a:prstGeom>
            <a:ln/>
            <a:extLst/>
          </p:spPr>
          <p:style>
            <a:lnRef idx="0">
              <a:schemeClr val="accent1"/>
            </a:lnRef>
            <a:fillRef idx="3">
              <a:schemeClr val="accent1"/>
            </a:fillRef>
            <a:effectRef idx="3">
              <a:schemeClr val="accent1"/>
            </a:effectRef>
            <a:fontRef idx="minor">
              <a:schemeClr val="lt1"/>
            </a:fontRef>
          </p:style>
        </p:pic>
        <p:pic>
          <p:nvPicPr>
            <p:cNvPr id="13" name="Изображение 4" descr="9.png"/>
            <p:cNvPicPr>
              <a:picLocks noChangeAspect="1"/>
            </p:cNvPicPr>
            <p:nvPr/>
          </p:nvPicPr>
          <p:blipFill>
            <a:blip r:embed="rId4" cstate="email">
              <a:extLst/>
            </a:blip>
            <a:srcRect/>
            <a:stretch>
              <a:fillRect/>
            </a:stretch>
          </p:blipFill>
          <p:spPr bwMode="auto">
            <a:xfrm>
              <a:off x="-206786" y="232965"/>
              <a:ext cx="4156179" cy="746126"/>
            </a:xfrm>
            <a:prstGeom prst="rect">
              <a:avLst/>
            </a:prstGeom>
            <a:ln/>
            <a:extLst/>
          </p:spPr>
          <p:style>
            <a:lnRef idx="0">
              <a:schemeClr val="accent1"/>
            </a:lnRef>
            <a:fillRef idx="3">
              <a:schemeClr val="accent1"/>
            </a:fillRef>
            <a:effectRef idx="3">
              <a:schemeClr val="accent1"/>
            </a:effectRef>
            <a:fontRef idx="minor">
              <a:schemeClr val="lt1"/>
            </a:fontRef>
          </p:style>
        </p:pic>
      </p:grpSp>
      <p:sp>
        <p:nvSpPr>
          <p:cNvPr id="11" name="Rectangle 9"/>
          <p:cNvSpPr>
            <a:spLocks noChangeArrowheads="1"/>
          </p:cNvSpPr>
          <p:nvPr/>
        </p:nvSpPr>
        <p:spPr bwMode="auto">
          <a:xfrm>
            <a:off x="531019" y="1570709"/>
            <a:ext cx="9159818" cy="3884932"/>
          </a:xfrm>
          <a:prstGeom prst="rect">
            <a:avLst/>
          </a:prstGeom>
          <a:noFill/>
          <a:ln w="9525">
            <a:noFill/>
            <a:miter lim="800000"/>
            <a:headEnd/>
            <a:tailEnd/>
          </a:ln>
        </p:spPr>
        <p:txBody>
          <a:bodyPr lIns="100783" tIns="50392" rIns="100783" bIns="50392"/>
          <a:lstStyle/>
          <a:p>
            <a:pPr algn="just"/>
            <a:r>
              <a:rPr lang="ru-RU" sz="4000" b="1" dirty="0" smtClean="0">
                <a:solidFill>
                  <a:srgbClr val="002060"/>
                </a:solidFill>
                <a:latin typeface="Times New Roman" pitchFamily="18" charset="0"/>
                <a:cs typeface="Times New Roman" pitchFamily="18" charset="0"/>
              </a:rPr>
              <a:t>	Кадровый вопрос для бизнеса является одним из главных приоритетов. </a:t>
            </a:r>
          </a:p>
          <a:p>
            <a:pPr algn="just"/>
            <a:r>
              <a:rPr lang="ru-RU" sz="4000" b="1" dirty="0">
                <a:solidFill>
                  <a:srgbClr val="002060"/>
                </a:solidFill>
                <a:latin typeface="Times New Roman" pitchFamily="18" charset="0"/>
                <a:cs typeface="Times New Roman" pitchFamily="18" charset="0"/>
              </a:rPr>
              <a:t>	</a:t>
            </a:r>
            <a:r>
              <a:rPr lang="ru-RU" sz="4000" b="1" dirty="0" smtClean="0">
                <a:solidFill>
                  <a:srgbClr val="002060"/>
                </a:solidFill>
                <a:latin typeface="Times New Roman" pitchFamily="18" charset="0"/>
                <a:cs typeface="Times New Roman" pitchFamily="18" charset="0"/>
              </a:rPr>
              <a:t>Без качественных специалистов невозможно побеждать на </a:t>
            </a:r>
            <a:r>
              <a:rPr lang="ru-RU" sz="4000" b="1" dirty="0" err="1" smtClean="0">
                <a:solidFill>
                  <a:srgbClr val="002060"/>
                </a:solidFill>
                <a:latin typeface="Times New Roman" pitchFamily="18" charset="0"/>
                <a:cs typeface="Times New Roman" pitchFamily="18" charset="0"/>
              </a:rPr>
              <a:t>высококонкурентных</a:t>
            </a:r>
            <a:r>
              <a:rPr lang="ru-RU" sz="4000" b="1" dirty="0" smtClean="0">
                <a:solidFill>
                  <a:srgbClr val="002060"/>
                </a:solidFill>
                <a:latin typeface="Times New Roman" pitchFamily="18" charset="0"/>
                <a:cs typeface="Times New Roman" pitchFamily="18" charset="0"/>
              </a:rPr>
              <a:t> рынках.</a:t>
            </a:r>
            <a:endParaRPr lang="ru-RU" sz="4000" b="1" dirty="0">
              <a:solidFill>
                <a:srgbClr val="002060"/>
              </a:solidFill>
              <a:latin typeface="Times New Roman" pitchFamily="18" charset="0"/>
              <a:cs typeface="Times New Roman" pitchFamily="18" charset="0"/>
            </a:endParaRPr>
          </a:p>
          <a:p>
            <a:pPr algn="just"/>
            <a:endParaRPr lang="ru-RU" sz="31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896283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Объект 1" hidden="1"/>
          <p:cNvSpPr>
            <a:spLocks noChangeAspect="1" noChangeArrowheads="1"/>
          </p:cNvSpPr>
          <p:nvPr/>
        </p:nvSpPr>
        <p:spPr bwMode="auto">
          <a:xfrm>
            <a:off x="1588" y="1588"/>
            <a:ext cx="1587" cy="1587"/>
          </a:xfrm>
          <a:prstGeom prst="rect">
            <a:avLst/>
          </a:prstGeom>
          <a:noFill/>
          <a:ln w="9525">
            <a:noFill/>
            <a:miter lim="800000"/>
            <a:headEnd/>
            <a:tailEnd/>
          </a:ln>
        </p:spPr>
        <p:txBody>
          <a:bodyPr lIns="100794" tIns="50397" rIns="100794" bIns="50397"/>
          <a:lstStyle/>
          <a:p>
            <a:endParaRPr lang="ru-RU" altLang="en-US"/>
          </a:p>
        </p:txBody>
      </p:sp>
      <p:sp>
        <p:nvSpPr>
          <p:cNvPr id="8197" name="Объект 3" hidden="1"/>
          <p:cNvSpPr>
            <a:spLocks noChangeAspect="1" noChangeArrowheads="1"/>
          </p:cNvSpPr>
          <p:nvPr/>
        </p:nvSpPr>
        <p:spPr bwMode="auto">
          <a:xfrm>
            <a:off x="1588" y="1588"/>
            <a:ext cx="1587" cy="1587"/>
          </a:xfrm>
          <a:prstGeom prst="rect">
            <a:avLst/>
          </a:prstGeom>
          <a:noFill/>
          <a:ln w="9525">
            <a:noFill/>
            <a:miter lim="800000"/>
            <a:headEnd/>
            <a:tailEnd/>
          </a:ln>
        </p:spPr>
        <p:txBody>
          <a:bodyPr lIns="100794" tIns="50397" rIns="100794" bIns="50397"/>
          <a:lstStyle/>
          <a:p>
            <a:endParaRPr lang="ru-RU" altLang="en-US">
              <a:solidFill>
                <a:srgbClr val="000000"/>
              </a:solidFill>
              <a:sym typeface="Arial" pitchFamily="34" charset="0"/>
            </a:endParaRPr>
          </a:p>
        </p:txBody>
      </p:sp>
      <p:sp>
        <p:nvSpPr>
          <p:cNvPr id="8199" name="TextBox 28"/>
          <p:cNvSpPr>
            <a:spLocks noChangeArrowheads="1"/>
          </p:cNvSpPr>
          <p:nvPr/>
        </p:nvSpPr>
        <p:spPr bwMode="auto">
          <a:xfrm>
            <a:off x="5000625" y="3789363"/>
            <a:ext cx="203200" cy="255587"/>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0" name="TextBox 34"/>
          <p:cNvSpPr>
            <a:spLocks noChangeArrowheads="1"/>
          </p:cNvSpPr>
          <p:nvPr/>
        </p:nvSpPr>
        <p:spPr bwMode="auto">
          <a:xfrm>
            <a:off x="6151563" y="2892425"/>
            <a:ext cx="204787" cy="255588"/>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1" name="TextBox 40"/>
          <p:cNvSpPr>
            <a:spLocks noChangeArrowheads="1"/>
          </p:cNvSpPr>
          <p:nvPr/>
        </p:nvSpPr>
        <p:spPr bwMode="auto">
          <a:xfrm>
            <a:off x="7810500" y="1817688"/>
            <a:ext cx="203200" cy="255587"/>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2" name="TextBox 15"/>
          <p:cNvSpPr>
            <a:spLocks noChangeArrowheads="1"/>
          </p:cNvSpPr>
          <p:nvPr/>
        </p:nvSpPr>
        <p:spPr bwMode="auto">
          <a:xfrm>
            <a:off x="6835775" y="1098550"/>
            <a:ext cx="203200" cy="255588"/>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3" name="Прямоугольник 39"/>
          <p:cNvSpPr>
            <a:spLocks noChangeArrowheads="1"/>
          </p:cNvSpPr>
          <p:nvPr/>
        </p:nvSpPr>
        <p:spPr bwMode="auto">
          <a:xfrm>
            <a:off x="6821488" y="779463"/>
            <a:ext cx="203200" cy="639762"/>
          </a:xfrm>
          <a:prstGeom prst="rect">
            <a:avLst/>
          </a:prstGeom>
          <a:noFill/>
          <a:ln w="9525">
            <a:noFill/>
            <a:miter lim="800000"/>
            <a:headEnd/>
            <a:tailEnd/>
          </a:ln>
        </p:spPr>
        <p:txBody>
          <a:bodyPr wrap="none" lIns="100794" tIns="50397" rIns="100794" bIns="50397">
            <a:spAutoFit/>
          </a:bodyPr>
          <a:lstStyle/>
          <a:p>
            <a:pPr eaLnBrk="1" hangingPunct="1"/>
            <a:endParaRPr lang="ru-RU" altLang="en-US" sz="3500" b="1">
              <a:solidFill>
                <a:srgbClr val="C00000"/>
              </a:solidFill>
              <a:latin typeface="Times New Roman" pitchFamily="18" charset="0"/>
              <a:sym typeface="Times New Roman" pitchFamily="18" charset="0"/>
            </a:endParaRPr>
          </a:p>
        </p:txBody>
      </p:sp>
      <p:sp>
        <p:nvSpPr>
          <p:cNvPr id="8204" name="Прямоугольник 40"/>
          <p:cNvSpPr>
            <a:spLocks noChangeArrowheads="1"/>
          </p:cNvSpPr>
          <p:nvPr/>
        </p:nvSpPr>
        <p:spPr bwMode="auto">
          <a:xfrm>
            <a:off x="5010150" y="1647825"/>
            <a:ext cx="203200" cy="439738"/>
          </a:xfrm>
          <a:prstGeom prst="rect">
            <a:avLst/>
          </a:prstGeom>
          <a:noFill/>
          <a:ln w="9525">
            <a:noFill/>
            <a:miter lim="800000"/>
            <a:headEnd/>
            <a:tailEnd/>
          </a:ln>
        </p:spPr>
        <p:txBody>
          <a:bodyPr wrap="none" lIns="100794" tIns="50397" rIns="100794" bIns="50397">
            <a:spAutoFit/>
          </a:bodyPr>
          <a:lstStyle/>
          <a:p>
            <a:pPr eaLnBrk="1" hangingPunct="1"/>
            <a:endParaRPr lang="ru-RU" altLang="en-US" sz="2200" b="1">
              <a:solidFill>
                <a:srgbClr val="C00000"/>
              </a:solidFill>
              <a:latin typeface="Times New Roman" pitchFamily="18" charset="0"/>
              <a:sym typeface="Times New Roman" pitchFamily="18" charset="0"/>
            </a:endParaRPr>
          </a:p>
        </p:txBody>
      </p:sp>
      <p:sp>
        <p:nvSpPr>
          <p:cNvPr id="8205" name="Прямоугольник 44"/>
          <p:cNvSpPr>
            <a:spLocks noChangeArrowheads="1"/>
          </p:cNvSpPr>
          <p:nvPr/>
        </p:nvSpPr>
        <p:spPr bwMode="auto">
          <a:xfrm>
            <a:off x="6165850" y="2554288"/>
            <a:ext cx="203200" cy="501650"/>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solidFill>
                <a:srgbClr val="C00000"/>
              </a:solidFill>
              <a:latin typeface="Times New Roman" pitchFamily="18" charset="0"/>
              <a:sym typeface="Times New Roman" pitchFamily="18" charset="0"/>
            </a:endParaRPr>
          </a:p>
        </p:txBody>
      </p:sp>
      <p:sp>
        <p:nvSpPr>
          <p:cNvPr id="8206" name="Прямоугольник 7177"/>
          <p:cNvSpPr>
            <a:spLocks noChangeArrowheads="1"/>
          </p:cNvSpPr>
          <p:nvPr/>
        </p:nvSpPr>
        <p:spPr bwMode="auto">
          <a:xfrm>
            <a:off x="3927475" y="2478088"/>
            <a:ext cx="1244600" cy="241300"/>
          </a:xfrm>
          <a:prstGeom prst="rect">
            <a:avLst/>
          </a:prstGeom>
          <a:noFill/>
          <a:ln w="9525">
            <a:noFill/>
            <a:miter lim="800000"/>
            <a:headEnd/>
            <a:tailEnd/>
          </a:ln>
        </p:spPr>
        <p:txBody>
          <a:bodyPr lIns="100794" tIns="50397" rIns="100794" bIns="50397">
            <a:spAutoFit/>
          </a:bodyPr>
          <a:lstStyle/>
          <a:p>
            <a:pPr eaLnBrk="1" hangingPunct="1"/>
            <a:endParaRPr lang="ru-RU" altLang="en-US" sz="900">
              <a:solidFill>
                <a:srgbClr val="000000"/>
              </a:solidFill>
              <a:sym typeface="Arial" pitchFamily="34" charset="0"/>
            </a:endParaRPr>
          </a:p>
        </p:txBody>
      </p:sp>
      <p:sp>
        <p:nvSpPr>
          <p:cNvPr id="8207" name="Прямоугольник 43"/>
          <p:cNvSpPr>
            <a:spLocks noChangeArrowheads="1"/>
          </p:cNvSpPr>
          <p:nvPr/>
        </p:nvSpPr>
        <p:spPr bwMode="auto">
          <a:xfrm>
            <a:off x="5013325" y="3495675"/>
            <a:ext cx="203200" cy="503238"/>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latin typeface="Times New Roman" pitchFamily="18" charset="0"/>
              <a:sym typeface="Times New Roman" pitchFamily="18" charset="0"/>
            </a:endParaRPr>
          </a:p>
        </p:txBody>
      </p:sp>
      <p:sp>
        <p:nvSpPr>
          <p:cNvPr id="8208" name="TextBox 25"/>
          <p:cNvSpPr>
            <a:spLocks noChangeArrowheads="1"/>
          </p:cNvSpPr>
          <p:nvPr/>
        </p:nvSpPr>
        <p:spPr bwMode="auto">
          <a:xfrm>
            <a:off x="7794625" y="3808413"/>
            <a:ext cx="1958975" cy="255587"/>
          </a:xfrm>
          <a:prstGeom prst="rect">
            <a:avLst/>
          </a:prstGeom>
          <a:noFill/>
          <a:ln w="9525">
            <a:noFill/>
            <a:miter lim="800000"/>
            <a:headEnd/>
            <a:tailEnd/>
          </a:ln>
        </p:spPr>
        <p:txBody>
          <a:bodyPr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pic>
        <p:nvPicPr>
          <p:cNvPr id="8209" name="Рисунок 1"/>
          <p:cNvPicPr>
            <a:picLocks noChangeAspect="1" noChangeArrowheads="1"/>
          </p:cNvPicPr>
          <p:nvPr/>
        </p:nvPicPr>
        <p:blipFill>
          <a:blip r:embed="rId2" cstate="print"/>
          <a:srcRect/>
          <a:stretch>
            <a:fillRect/>
          </a:stretch>
        </p:blipFill>
        <p:spPr bwMode="auto">
          <a:xfrm>
            <a:off x="9153525" y="149225"/>
            <a:ext cx="944563" cy="519113"/>
          </a:xfrm>
          <a:prstGeom prst="rect">
            <a:avLst/>
          </a:prstGeom>
          <a:noFill/>
          <a:ln w="9525">
            <a:noFill/>
            <a:miter lim="800000"/>
            <a:headEnd/>
            <a:tailEnd/>
          </a:ln>
        </p:spPr>
      </p:pic>
      <p:sp>
        <p:nvSpPr>
          <p:cNvPr id="8210" name="Прямая соединительная линия 60"/>
          <p:cNvSpPr>
            <a:spLocks noChangeShapeType="1"/>
          </p:cNvSpPr>
          <p:nvPr/>
        </p:nvSpPr>
        <p:spPr bwMode="auto">
          <a:xfrm>
            <a:off x="285750" y="885825"/>
            <a:ext cx="9810750" cy="1588"/>
          </a:xfrm>
          <a:prstGeom prst="line">
            <a:avLst/>
          </a:prstGeom>
          <a:noFill/>
          <a:ln w="31750" cap="rnd">
            <a:solidFill>
              <a:srgbClr val="004A7A"/>
            </a:solidFill>
            <a:round/>
            <a:headEnd/>
            <a:tailEnd/>
          </a:ln>
        </p:spPr>
        <p:txBody>
          <a:bodyPr lIns="100794" tIns="50397" rIns="100794" bIns="50397"/>
          <a:lstStyle/>
          <a:p>
            <a:endParaRPr lang="ru-RU"/>
          </a:p>
        </p:txBody>
      </p:sp>
      <p:sp>
        <p:nvSpPr>
          <p:cNvPr id="8211" name="Прямая соединительная линия 61"/>
          <p:cNvSpPr>
            <a:spLocks noChangeShapeType="1"/>
          </p:cNvSpPr>
          <p:nvPr/>
        </p:nvSpPr>
        <p:spPr bwMode="auto">
          <a:xfrm>
            <a:off x="287338" y="6946900"/>
            <a:ext cx="9810750" cy="1588"/>
          </a:xfrm>
          <a:prstGeom prst="line">
            <a:avLst/>
          </a:prstGeom>
          <a:noFill/>
          <a:ln w="31750" cap="rnd">
            <a:solidFill>
              <a:srgbClr val="004A7A"/>
            </a:solidFill>
            <a:round/>
            <a:headEnd/>
            <a:tailEnd/>
          </a:ln>
        </p:spPr>
        <p:txBody>
          <a:bodyPr lIns="100794" tIns="50397" rIns="100794" bIns="50397"/>
          <a:lstStyle/>
          <a:p>
            <a:endParaRPr lang="ru-RU"/>
          </a:p>
        </p:txBody>
      </p:sp>
      <p:sp>
        <p:nvSpPr>
          <p:cNvPr id="8212" name="TextBox 62"/>
          <p:cNvSpPr>
            <a:spLocks noChangeArrowheads="1"/>
          </p:cNvSpPr>
          <p:nvPr/>
        </p:nvSpPr>
        <p:spPr bwMode="auto">
          <a:xfrm>
            <a:off x="3365500" y="6946900"/>
            <a:ext cx="3654425" cy="225425"/>
          </a:xfrm>
          <a:prstGeom prst="rect">
            <a:avLst/>
          </a:prstGeom>
          <a:noFill/>
          <a:ln w="9525">
            <a:noFill/>
            <a:miter lim="800000"/>
            <a:headEnd/>
            <a:tailEnd/>
          </a:ln>
        </p:spPr>
        <p:txBody>
          <a:bodyPr lIns="100794" tIns="50397" rIns="100794" bIns="50397">
            <a:spAutoFit/>
          </a:bodyPr>
          <a:lstStyle/>
          <a:p>
            <a:pPr algn="ctr" eaLnBrk="1" hangingPunct="1"/>
            <a:r>
              <a:rPr lang="ru-RU" altLang="en-US" sz="800" b="1">
                <a:solidFill>
                  <a:srgbClr val="004C7E"/>
                </a:solidFill>
                <a:sym typeface="Arial" pitchFamily="34" charset="0"/>
              </a:rPr>
              <a:t>Палата предпринимателей г. Алматы</a:t>
            </a:r>
            <a:endParaRPr lang="ru-RU" altLang="en-US"/>
          </a:p>
        </p:txBody>
      </p:sp>
      <p:sp>
        <p:nvSpPr>
          <p:cNvPr id="8214" name="Прямоугольник 45"/>
          <p:cNvSpPr>
            <a:spLocks noChangeArrowheads="1"/>
          </p:cNvSpPr>
          <p:nvPr/>
        </p:nvSpPr>
        <p:spPr bwMode="auto">
          <a:xfrm>
            <a:off x="7810500" y="3440113"/>
            <a:ext cx="203200" cy="501650"/>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latin typeface="Times New Roman" pitchFamily="18" charset="0"/>
              <a:sym typeface="Times New Roman" pitchFamily="18" charset="0"/>
            </a:endParaRPr>
          </a:p>
        </p:txBody>
      </p:sp>
      <p:grpSp>
        <p:nvGrpSpPr>
          <p:cNvPr id="2" name="Группа 24"/>
          <p:cNvGrpSpPr>
            <a:grpSpLocks/>
          </p:cNvGrpSpPr>
          <p:nvPr/>
        </p:nvGrpSpPr>
        <p:grpSpPr bwMode="auto">
          <a:xfrm>
            <a:off x="152400" y="123825"/>
            <a:ext cx="8928100" cy="685800"/>
            <a:chOff x="0" y="332656"/>
            <a:chExt cx="9180123" cy="746125"/>
          </a:xfrm>
        </p:grpSpPr>
        <p:pic>
          <p:nvPicPr>
            <p:cNvPr id="8219" name="Изображение 4" descr="9.png"/>
            <p:cNvPicPr>
              <a:picLocks noChangeAspect="1" noChangeArrowheads="1"/>
            </p:cNvPicPr>
            <p:nvPr/>
          </p:nvPicPr>
          <p:blipFill>
            <a:blip r:embed="rId3" cstate="print"/>
            <a:srcRect/>
            <a:stretch>
              <a:fillRect/>
            </a:stretch>
          </p:blipFill>
          <p:spPr bwMode="auto">
            <a:xfrm>
              <a:off x="0" y="332656"/>
              <a:ext cx="3978688" cy="746125"/>
            </a:xfrm>
            <a:prstGeom prst="rect">
              <a:avLst/>
            </a:prstGeom>
            <a:noFill/>
            <a:ln w="9525">
              <a:noFill/>
              <a:bevel/>
              <a:headEnd/>
              <a:tailEnd/>
            </a:ln>
          </p:spPr>
        </p:pic>
        <p:pic>
          <p:nvPicPr>
            <p:cNvPr id="8220" name="Изображение 7" descr="5.png"/>
            <p:cNvPicPr>
              <a:picLocks noChangeAspect="1" noChangeArrowheads="1"/>
            </p:cNvPicPr>
            <p:nvPr/>
          </p:nvPicPr>
          <p:blipFill>
            <a:blip r:embed="rId4" cstate="print"/>
            <a:srcRect/>
            <a:stretch>
              <a:fillRect/>
            </a:stretch>
          </p:blipFill>
          <p:spPr bwMode="auto">
            <a:xfrm>
              <a:off x="3490077" y="332656"/>
              <a:ext cx="5690046" cy="746125"/>
            </a:xfrm>
            <a:prstGeom prst="rect">
              <a:avLst/>
            </a:prstGeom>
            <a:noFill/>
            <a:ln w="9525">
              <a:noFill/>
              <a:bevel/>
              <a:headEnd/>
              <a:tailEnd/>
            </a:ln>
          </p:spPr>
        </p:pic>
      </p:grpSp>
      <p:sp>
        <p:nvSpPr>
          <p:cNvPr id="23" name="Прямоугольник 22"/>
          <p:cNvSpPr/>
          <p:nvPr/>
        </p:nvSpPr>
        <p:spPr>
          <a:xfrm>
            <a:off x="296372" y="171197"/>
            <a:ext cx="3189579" cy="501888"/>
          </a:xfrm>
          <a:prstGeom prst="rect">
            <a:avLst/>
          </a:prstGeom>
        </p:spPr>
        <p:txBody>
          <a:bodyPr wrap="square" lIns="100794" tIns="50397" rIns="100794" bIns="50397">
            <a:spAutoFit/>
          </a:bodyPr>
          <a:lstStyle/>
          <a:p>
            <a:pPr algn="ctr" eaLnBrk="0" hangingPunct="0"/>
            <a:r>
              <a:rPr kumimoji="1" lang="ru-RU" altLang="ru-RU" sz="2600" b="1" dirty="0" smtClean="0">
                <a:solidFill>
                  <a:schemeClr val="bg1"/>
                </a:solidFill>
              </a:rPr>
              <a:t>БАЗА ДАННЫХ</a:t>
            </a:r>
            <a:endParaRPr kumimoji="1" lang="ru-RU" altLang="ru-RU" sz="2600" b="1" dirty="0">
              <a:solidFill>
                <a:schemeClr val="bg1"/>
              </a:solidFill>
            </a:endParaRPr>
          </a:p>
        </p:txBody>
      </p:sp>
      <p:sp>
        <p:nvSpPr>
          <p:cNvPr id="24" name="Прямоугольник 23"/>
          <p:cNvSpPr/>
          <p:nvPr/>
        </p:nvSpPr>
        <p:spPr>
          <a:xfrm>
            <a:off x="3536597" y="171197"/>
            <a:ext cx="5315966" cy="717331"/>
          </a:xfrm>
          <a:prstGeom prst="rect">
            <a:avLst/>
          </a:prstGeom>
        </p:spPr>
        <p:txBody>
          <a:bodyPr wrap="square" lIns="100794" tIns="50397" rIns="100794" bIns="50397">
            <a:spAutoFit/>
          </a:bodyPr>
          <a:lstStyle/>
          <a:p>
            <a:pPr algn="ctr"/>
            <a:r>
              <a:rPr lang="ru-RU" altLang="ru-RU" sz="2000" b="1" dirty="0" smtClean="0">
                <a:solidFill>
                  <a:schemeClr val="bg1"/>
                </a:solidFill>
              </a:rPr>
              <a:t>«Независимая сертификация квалификации специалистов»</a:t>
            </a:r>
            <a:endParaRPr lang="ru-RU" altLang="ru-RU" sz="2000" b="1" dirty="0">
              <a:solidFill>
                <a:schemeClr val="bg1"/>
              </a:solidFill>
            </a:endParaRPr>
          </a:p>
        </p:txBody>
      </p:sp>
      <p:sp>
        <p:nvSpPr>
          <p:cNvPr id="25" name="Объект 2"/>
          <p:cNvSpPr txBox="1">
            <a:spLocks/>
          </p:cNvSpPr>
          <p:nvPr/>
        </p:nvSpPr>
        <p:spPr>
          <a:xfrm>
            <a:off x="152362" y="1539292"/>
            <a:ext cx="10008696" cy="1728120"/>
          </a:xfrm>
          <a:prstGeom prst="rect">
            <a:avLst/>
          </a:prstGeom>
        </p:spPr>
        <p:txBody>
          <a:bodyPr lIns="100794" tIns="50397" rIns="100794" bIns="50397">
            <a:normAutofit/>
          </a:bodyPr>
          <a:lstStyle/>
          <a:p>
            <a:pPr marL="263525" marR="0" lvl="0" indent="-93663" algn="just" defTabSz="0" rtl="0" eaLnBrk="0" fontAlgn="base" latinLnBrk="0" hangingPunct="0">
              <a:lnSpc>
                <a:spcPct val="90000"/>
              </a:lnSpc>
              <a:spcBef>
                <a:spcPct val="0"/>
              </a:spcBef>
              <a:spcAft>
                <a:spcPct val="0"/>
              </a:spcAft>
              <a:buClrTx/>
              <a:buSzTx/>
              <a:buFont typeface="Arial" pitchFamily="34" charset="0"/>
              <a:buAutoNum type="arabicPeriod"/>
              <a:tabLst/>
              <a:defRPr/>
            </a:pPr>
            <a:r>
              <a:rPr kumimoji="0" lang="ru-RU" altLang="ru-RU" sz="32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rPr>
              <a:t>Реестр сертификационных центров  (НПП РК);</a:t>
            </a:r>
          </a:p>
          <a:p>
            <a:pPr marL="263525" marR="0" lvl="0" indent="-93663" algn="just" defTabSz="0" rtl="0" eaLnBrk="0" fontAlgn="base" latinLnBrk="0" hangingPunct="0">
              <a:lnSpc>
                <a:spcPct val="90000"/>
              </a:lnSpc>
              <a:spcBef>
                <a:spcPct val="0"/>
              </a:spcBef>
              <a:spcAft>
                <a:spcPct val="0"/>
              </a:spcAft>
              <a:buClrTx/>
              <a:buSzTx/>
              <a:tabLst/>
              <a:defRPr/>
            </a:pPr>
            <a:endParaRPr kumimoji="0" lang="ru-RU" altLang="ru-RU" sz="32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endParaRPr>
          </a:p>
          <a:p>
            <a:pPr marL="263525" marR="0" lvl="0" indent="-93663" algn="just" defTabSz="0" rtl="0" eaLnBrk="0" fontAlgn="base" latinLnBrk="0" hangingPunct="0">
              <a:lnSpc>
                <a:spcPct val="90000"/>
              </a:lnSpc>
              <a:spcBef>
                <a:spcPct val="0"/>
              </a:spcBef>
              <a:spcAft>
                <a:spcPct val="0"/>
              </a:spcAft>
              <a:buClrTx/>
              <a:buSzTx/>
              <a:buFont typeface="Arial" pitchFamily="34" charset="0"/>
              <a:buNone/>
              <a:tabLst/>
              <a:defRPr/>
            </a:pPr>
            <a:r>
              <a:rPr kumimoji="0" lang="ru-RU" altLang="ru-RU" sz="32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rPr>
              <a:t>2. Реестр сертифицированных специалистов (РПП).</a:t>
            </a:r>
          </a:p>
          <a:p>
            <a:pPr marL="293983" marR="0" lvl="0" indent="-293983" algn="just" defTabSz="0" rtl="0" eaLnBrk="0" fontAlgn="base" latinLnBrk="0" hangingPunct="0">
              <a:lnSpc>
                <a:spcPct val="90000"/>
              </a:lnSpc>
              <a:spcBef>
                <a:spcPct val="0"/>
              </a:spcBef>
              <a:spcAft>
                <a:spcPct val="0"/>
              </a:spcAft>
              <a:buClrTx/>
              <a:buSzTx/>
              <a:buFont typeface="Arial" pitchFamily="34" charset="0"/>
              <a:buNone/>
              <a:tabLst/>
              <a:defRPr/>
            </a:pPr>
            <a:endParaRPr kumimoji="0" lang="ru-RU" altLang="ru-RU" sz="2800" b="1" i="0" u="none" strike="noStrike" kern="0" cap="none" spc="0" normalizeH="0" baseline="0" noProof="0" dirty="0" smtClean="0">
              <a:ln>
                <a:noFill/>
              </a:ln>
              <a:solidFill>
                <a:srgbClr val="0070C0"/>
              </a:solidFill>
              <a:effectLst/>
              <a:uLnTx/>
              <a:uFillTx/>
              <a:latin typeface="+mn-lt"/>
              <a:ea typeface="+mn-ea"/>
              <a:cs typeface="+mn-cs"/>
              <a:sym typeface="Arial" pitchFamily="34" charset="0"/>
            </a:endParaRPr>
          </a:p>
          <a:p>
            <a:pPr marL="503972" marR="0" lvl="0" indent="-503972" algn="just" defTabSz="0" rtl="0" eaLnBrk="0" fontAlgn="base" latinLnBrk="0" hangingPunct="0">
              <a:lnSpc>
                <a:spcPct val="90000"/>
              </a:lnSpc>
              <a:spcBef>
                <a:spcPct val="0"/>
              </a:spcBef>
              <a:spcAft>
                <a:spcPct val="0"/>
              </a:spcAft>
              <a:buClrTx/>
              <a:buSzTx/>
              <a:buFont typeface="Calibri" pitchFamily="34" charset="0"/>
              <a:buAutoNum type="arabicPeriod"/>
              <a:tabLst/>
              <a:defRPr/>
            </a:pPr>
            <a:endParaRPr kumimoji="0" lang="ru-RU" altLang="ru-RU" sz="2800" b="1" i="0" u="none" strike="noStrike" kern="0" cap="none" spc="0" normalizeH="0" baseline="0" noProof="0" dirty="0" smtClean="0">
              <a:ln>
                <a:noFill/>
              </a:ln>
              <a:solidFill>
                <a:srgbClr val="0070C0"/>
              </a:solidFill>
              <a:effectLst/>
              <a:uLnTx/>
              <a:uFillTx/>
              <a:latin typeface="Arial" charset="0"/>
              <a:ea typeface="+mn-ea"/>
              <a:cs typeface="+mn-cs"/>
              <a:sym typeface="Arial" pitchFamily="34" charset="0"/>
            </a:endParaRPr>
          </a:p>
        </p:txBody>
      </p:sp>
      <p:pic>
        <p:nvPicPr>
          <p:cNvPr id="26" name="Picture 2" descr="Картинки по запросу пиктограммы реестр">
            <a:hlinkClick r:id="rId5"/>
          </p:cNvPr>
          <p:cNvPicPr>
            <a:picLocks noChangeAspect="1" noChangeArrowheads="1"/>
          </p:cNvPicPr>
          <p:nvPr/>
        </p:nvPicPr>
        <p:blipFill>
          <a:blip r:embed="rId6" cstate="print"/>
          <a:srcRect/>
          <a:stretch>
            <a:fillRect/>
          </a:stretch>
        </p:blipFill>
        <p:spPr bwMode="auto">
          <a:xfrm>
            <a:off x="5696747" y="3123402"/>
            <a:ext cx="4251533" cy="395995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ая соединительная линия 60"/>
          <p:cNvSpPr>
            <a:spLocks noChangeShapeType="1"/>
          </p:cNvSpPr>
          <p:nvPr/>
        </p:nvSpPr>
        <p:spPr bwMode="auto">
          <a:xfrm>
            <a:off x="368377" y="1107262"/>
            <a:ext cx="9812338" cy="1588"/>
          </a:xfrm>
          <a:prstGeom prst="line">
            <a:avLst/>
          </a:prstGeom>
          <a:noFill/>
          <a:ln w="31750" cap="rnd">
            <a:solidFill>
              <a:srgbClr val="004A7A"/>
            </a:solidFill>
            <a:round/>
            <a:headEnd/>
            <a:tailEnd/>
          </a:ln>
        </p:spPr>
        <p:txBody>
          <a:bodyPr lIns="100794" tIns="50397" rIns="100794" bIns="50397"/>
          <a:lstStyle/>
          <a:p>
            <a:endParaRPr lang="ru-RU"/>
          </a:p>
        </p:txBody>
      </p:sp>
      <p:pic>
        <p:nvPicPr>
          <p:cNvPr id="12291" name="Рисунок 1"/>
          <p:cNvPicPr>
            <a:picLocks noChangeAspect="1" noChangeArrowheads="1"/>
          </p:cNvPicPr>
          <p:nvPr/>
        </p:nvPicPr>
        <p:blipFill>
          <a:blip r:embed="rId2" cstate="print"/>
          <a:srcRect/>
          <a:stretch>
            <a:fillRect/>
          </a:stretch>
        </p:blipFill>
        <p:spPr bwMode="auto">
          <a:xfrm>
            <a:off x="9296400" y="315913"/>
            <a:ext cx="936625" cy="517525"/>
          </a:xfrm>
          <a:prstGeom prst="rect">
            <a:avLst/>
          </a:prstGeom>
          <a:noFill/>
          <a:ln w="9525">
            <a:noFill/>
            <a:miter lim="800000"/>
            <a:headEnd/>
            <a:tailEnd/>
          </a:ln>
        </p:spPr>
      </p:pic>
      <p:pic>
        <p:nvPicPr>
          <p:cNvPr id="12292" name="Picture 3"/>
          <p:cNvPicPr>
            <a:picLocks noChangeAspect="1" noChangeArrowheads="1"/>
          </p:cNvPicPr>
          <p:nvPr/>
        </p:nvPicPr>
        <p:blipFill>
          <a:blip r:embed="rId3" cstate="print"/>
          <a:srcRect/>
          <a:stretch>
            <a:fillRect/>
          </a:stretch>
        </p:blipFill>
        <p:spPr bwMode="auto">
          <a:xfrm>
            <a:off x="296372" y="171197"/>
            <a:ext cx="8894763" cy="936065"/>
          </a:xfrm>
          <a:prstGeom prst="rect">
            <a:avLst/>
          </a:prstGeom>
          <a:noFill/>
          <a:ln w="9525">
            <a:noFill/>
            <a:miter lim="800000"/>
            <a:headEnd/>
            <a:tailEnd/>
          </a:ln>
        </p:spPr>
      </p:pic>
      <p:sp>
        <p:nvSpPr>
          <p:cNvPr id="5" name="Объект 2"/>
          <p:cNvSpPr txBox="1">
            <a:spLocks/>
          </p:cNvSpPr>
          <p:nvPr/>
        </p:nvSpPr>
        <p:spPr>
          <a:xfrm>
            <a:off x="92075" y="809625"/>
            <a:ext cx="7605713" cy="6245225"/>
          </a:xfrm>
          <a:prstGeom prst="rect">
            <a:avLst/>
          </a:prstGeom>
        </p:spPr>
        <p:txBody>
          <a:bodyPr lIns="100794" tIns="50397" rIns="100794" bIns="50397"/>
          <a:lstStyle/>
          <a:p>
            <a:pPr algn="just" defTabSz="0" eaLnBrk="1" fontAlgn="auto" hangingPunct="1">
              <a:lnSpc>
                <a:spcPct val="90000"/>
              </a:lnSpc>
              <a:spcAft>
                <a:spcPts val="0"/>
              </a:spcAft>
              <a:defRPr/>
            </a:pPr>
            <a:r>
              <a:rPr lang="ru-RU" altLang="ru-RU" sz="2600" b="1" kern="0" dirty="0">
                <a:solidFill>
                  <a:srgbClr val="0070C0"/>
                </a:solidFill>
                <a:latin typeface="+mj-lt"/>
                <a:ea typeface="+mn-ea"/>
                <a:sym typeface="Arial" pitchFamily="34" charset="0"/>
              </a:rPr>
              <a:t>    </a:t>
            </a:r>
            <a:endParaRPr lang="ru-RU" altLang="ru-RU" sz="2800" b="1" kern="0" dirty="0">
              <a:solidFill>
                <a:srgbClr val="0070C0"/>
              </a:solidFill>
              <a:latin typeface="+mj-lt"/>
              <a:ea typeface="+mn-ea"/>
              <a:sym typeface="Arial" pitchFamily="34" charset="0"/>
            </a:endParaRPr>
          </a:p>
        </p:txBody>
      </p:sp>
      <p:sp>
        <p:nvSpPr>
          <p:cNvPr id="12294" name="Прямоугольник 9"/>
          <p:cNvSpPr>
            <a:spLocks noChangeArrowheads="1"/>
          </p:cNvSpPr>
          <p:nvPr/>
        </p:nvSpPr>
        <p:spPr bwMode="auto">
          <a:xfrm>
            <a:off x="285750" y="1112838"/>
            <a:ext cx="9569450" cy="5862637"/>
          </a:xfrm>
          <a:prstGeom prst="rect">
            <a:avLst/>
          </a:prstGeom>
          <a:noFill/>
          <a:ln w="9525">
            <a:noFill/>
            <a:miter lim="800000"/>
            <a:headEnd/>
            <a:tailEnd/>
          </a:ln>
        </p:spPr>
        <p:txBody>
          <a:bodyPr lIns="100794" tIns="50397" rIns="100794" bIns="50397">
            <a:spAutoFit/>
          </a:bodyPr>
          <a:lstStyle/>
          <a:p>
            <a:pPr algn="just">
              <a:lnSpc>
                <a:spcPct val="125000"/>
              </a:lnSpc>
            </a:pPr>
            <a:r>
              <a:rPr lang="ru-RU" sz="2000" b="1" dirty="0">
                <a:solidFill>
                  <a:srgbClr val="002060"/>
                </a:solidFill>
                <a:latin typeface="Calibri" pitchFamily="34" charset="0"/>
              </a:rPr>
              <a:t>1. ТОО «Сертификационный центр индустрии гостеприимства» при ОЮЛ «Казахстанская туристская ассоциация» и ОЮЛ «Казахстанская ассоциация гостиниц и ресторанов».</a:t>
            </a:r>
            <a:endParaRPr lang="ru-RU" sz="2000" dirty="0">
              <a:solidFill>
                <a:srgbClr val="002060"/>
              </a:solidFill>
              <a:latin typeface="Calibri" pitchFamily="34" charset="0"/>
            </a:endParaRPr>
          </a:p>
          <a:p>
            <a:pPr algn="just">
              <a:lnSpc>
                <a:spcPct val="125000"/>
              </a:lnSpc>
            </a:pPr>
            <a:r>
              <a:rPr lang="ru-RU" sz="2000" b="1" dirty="0">
                <a:solidFill>
                  <a:srgbClr val="002060"/>
                </a:solidFill>
                <a:latin typeface="Calibri" pitchFamily="34" charset="0"/>
              </a:rPr>
              <a:t>2. Центр сертификации специалистов при ОЮЛ «Ассоциация предприятий мебельной и деревообрабатывающей промышленности Республики Казахстан».</a:t>
            </a:r>
            <a:endParaRPr lang="ru-RU" sz="2000" dirty="0">
              <a:solidFill>
                <a:srgbClr val="002060"/>
              </a:solidFill>
              <a:latin typeface="Calibri" pitchFamily="34" charset="0"/>
            </a:endParaRPr>
          </a:p>
          <a:p>
            <a:pPr algn="just">
              <a:lnSpc>
                <a:spcPct val="125000"/>
              </a:lnSpc>
            </a:pPr>
            <a:r>
              <a:rPr lang="ru-RU" sz="2000" b="1" dirty="0">
                <a:solidFill>
                  <a:srgbClr val="002060"/>
                </a:solidFill>
                <a:latin typeface="Calibri" pitchFamily="34" charset="0"/>
              </a:rPr>
              <a:t>3. Центр сертификации специалистов при ОЮЛ «Союз пищевых предприятий Казахстана».</a:t>
            </a:r>
            <a:endParaRPr lang="ru-RU" sz="2000" dirty="0">
              <a:solidFill>
                <a:srgbClr val="002060"/>
              </a:solidFill>
              <a:latin typeface="Calibri" pitchFamily="34" charset="0"/>
            </a:endParaRPr>
          </a:p>
          <a:p>
            <a:pPr algn="just">
              <a:lnSpc>
                <a:spcPct val="125000"/>
              </a:lnSpc>
            </a:pPr>
            <a:r>
              <a:rPr lang="ru-RU" sz="2000" b="1" dirty="0">
                <a:solidFill>
                  <a:srgbClr val="002060"/>
                </a:solidFill>
                <a:latin typeface="Calibri" pitchFamily="34" charset="0"/>
              </a:rPr>
              <a:t>4. Центр сертификации специалистов ТОО «</a:t>
            </a:r>
            <a:r>
              <a:rPr lang="en-US" sz="2000" b="1" dirty="0">
                <a:solidFill>
                  <a:srgbClr val="002060"/>
                </a:solidFill>
                <a:latin typeface="Calibri" pitchFamily="34" charset="0"/>
              </a:rPr>
              <a:t>SL</a:t>
            </a:r>
            <a:r>
              <a:rPr lang="ru-RU" sz="2000" b="1" dirty="0">
                <a:solidFill>
                  <a:srgbClr val="002060"/>
                </a:solidFill>
                <a:latin typeface="Calibri" pitchFamily="34" charset="0"/>
              </a:rPr>
              <a:t>–</a:t>
            </a:r>
            <a:r>
              <a:rPr lang="en-US" sz="2000" b="1" dirty="0">
                <a:solidFill>
                  <a:srgbClr val="002060"/>
                </a:solidFill>
                <a:latin typeface="Calibri" pitchFamily="34" charset="0"/>
              </a:rPr>
              <a:t>Tex</a:t>
            </a:r>
            <a:r>
              <a:rPr lang="ru-RU" sz="2000" b="1" dirty="0">
                <a:solidFill>
                  <a:srgbClr val="002060"/>
                </a:solidFill>
                <a:latin typeface="Calibri" pitchFamily="34" charset="0"/>
              </a:rPr>
              <a:t>» при ОЮЛ в форме ассоциации «Ассоциация предприятий легкой промышленности Республики Казахстан».</a:t>
            </a:r>
            <a:endParaRPr lang="ru-RU" sz="2000" dirty="0">
              <a:solidFill>
                <a:srgbClr val="002060"/>
              </a:solidFill>
              <a:latin typeface="Calibri" pitchFamily="34" charset="0"/>
            </a:endParaRPr>
          </a:p>
          <a:p>
            <a:pPr algn="just">
              <a:lnSpc>
                <a:spcPct val="125000"/>
              </a:lnSpc>
            </a:pPr>
            <a:r>
              <a:rPr lang="kk-KZ" sz="2000" b="1" dirty="0">
                <a:solidFill>
                  <a:srgbClr val="002060"/>
                </a:solidFill>
                <a:latin typeface="Calibri" pitchFamily="34" charset="0"/>
              </a:rPr>
              <a:t>5. ТОО «</a:t>
            </a:r>
            <a:r>
              <a:rPr lang="en-US" sz="2000" b="1" dirty="0">
                <a:solidFill>
                  <a:srgbClr val="002060"/>
                </a:solidFill>
                <a:latin typeface="Calibri" pitchFamily="34" charset="0"/>
              </a:rPr>
              <a:t>Skills Certification</a:t>
            </a:r>
            <a:r>
              <a:rPr lang="kk-KZ" sz="2000" b="1" dirty="0">
                <a:solidFill>
                  <a:srgbClr val="002060"/>
                </a:solidFill>
                <a:latin typeface="Calibri" pitchFamily="34" charset="0"/>
              </a:rPr>
              <a:t>» при </a:t>
            </a:r>
            <a:r>
              <a:rPr lang="ru-RU" sz="2000" b="1" dirty="0">
                <a:solidFill>
                  <a:srgbClr val="002060"/>
                </a:solidFill>
                <a:latin typeface="Calibri" pitchFamily="34" charset="0"/>
              </a:rPr>
              <a:t>ОЮЛ  в форме Ассоциации “</a:t>
            </a:r>
            <a:r>
              <a:rPr lang="kk-KZ" sz="2000" b="1" dirty="0">
                <a:solidFill>
                  <a:srgbClr val="002060"/>
                </a:solidFill>
                <a:latin typeface="Calibri" pitchFamily="34" charset="0"/>
              </a:rPr>
              <a:t>Ассоциаци</a:t>
            </a:r>
            <a:r>
              <a:rPr lang="ru-RU" sz="2000" b="1" dirty="0">
                <a:solidFill>
                  <a:srgbClr val="002060"/>
                </a:solidFill>
                <a:latin typeface="Calibri" pitchFamily="34" charset="0"/>
              </a:rPr>
              <a:t>я</a:t>
            </a:r>
            <a:r>
              <a:rPr lang="kk-KZ" sz="2000" b="1" dirty="0">
                <a:solidFill>
                  <a:srgbClr val="002060"/>
                </a:solidFill>
                <a:latin typeface="Calibri" pitchFamily="34" charset="0"/>
              </a:rPr>
              <a:t> инновационных компаний СЭЗ «Парк инновационных технологий</a:t>
            </a:r>
            <a:r>
              <a:rPr lang="ru-RU" sz="2000" b="1" dirty="0">
                <a:solidFill>
                  <a:srgbClr val="002060"/>
                </a:solidFill>
                <a:latin typeface="Calibri" pitchFamily="34" charset="0"/>
              </a:rPr>
              <a:t>”</a:t>
            </a:r>
            <a:r>
              <a:rPr lang="kk-KZ" sz="2000" b="1" dirty="0">
                <a:solidFill>
                  <a:srgbClr val="002060"/>
                </a:solidFill>
                <a:latin typeface="Calibri" pitchFamily="34" charset="0"/>
              </a:rPr>
              <a:t>.</a:t>
            </a:r>
            <a:endParaRPr lang="ru-RU" sz="2000" dirty="0">
              <a:solidFill>
                <a:srgbClr val="002060"/>
              </a:solidFill>
              <a:latin typeface="Calibri" pitchFamily="34" charset="0"/>
            </a:endParaRPr>
          </a:p>
          <a:p>
            <a:pPr algn="just">
              <a:lnSpc>
                <a:spcPct val="125000"/>
              </a:lnSpc>
            </a:pPr>
            <a:r>
              <a:rPr lang="kk-KZ" sz="2000" b="1" dirty="0">
                <a:solidFill>
                  <a:srgbClr val="002060"/>
                </a:solidFill>
                <a:latin typeface="Calibri" pitchFamily="34" charset="0"/>
              </a:rPr>
              <a:t>6. Центр сертификации специалистов при Объединении индивидульных предпринимателей и юридических лиц в форме Ассоциации «Ассоциация Индустрии Красоты».</a:t>
            </a:r>
            <a:endParaRPr lang="ru-RU" sz="2000" dirty="0">
              <a:solidFill>
                <a:srgbClr val="002060"/>
              </a:solidFill>
              <a:latin typeface="Calibri" pitchFamily="34" charset="0"/>
            </a:endParaRPr>
          </a:p>
          <a:p>
            <a:pPr algn="just">
              <a:lnSpc>
                <a:spcPct val="125000"/>
              </a:lnSpc>
            </a:pPr>
            <a:endParaRPr lang="ru-RU" sz="2000" dirty="0">
              <a:solidFill>
                <a:srgbClr val="002060"/>
              </a:solidFill>
              <a:latin typeface="Calibri" pitchFamily="34" charset="0"/>
            </a:endParaRPr>
          </a:p>
        </p:txBody>
      </p:sp>
      <p:sp>
        <p:nvSpPr>
          <p:cNvPr id="7" name="Прямоугольник 6"/>
          <p:cNvSpPr/>
          <p:nvPr/>
        </p:nvSpPr>
        <p:spPr>
          <a:xfrm>
            <a:off x="296371" y="171197"/>
            <a:ext cx="8568595" cy="932775"/>
          </a:xfrm>
          <a:prstGeom prst="rect">
            <a:avLst/>
          </a:prstGeom>
        </p:spPr>
        <p:txBody>
          <a:bodyPr wrap="square" lIns="100794" tIns="50397" rIns="100794" bIns="50397">
            <a:spAutoFit/>
          </a:bodyPr>
          <a:lstStyle/>
          <a:p>
            <a:pPr algn="ctr" fontAlgn="auto">
              <a:spcBef>
                <a:spcPts val="0"/>
              </a:spcBef>
              <a:spcAft>
                <a:spcPts val="0"/>
              </a:spcAft>
              <a:defRPr/>
            </a:pPr>
            <a:r>
              <a:rPr lang="ru-RU" altLang="ru-RU" b="1" cap="all" dirty="0">
                <a:solidFill>
                  <a:schemeClr val="bg1"/>
                </a:solidFill>
                <a:latin typeface="+mn-lt"/>
              </a:rPr>
              <a:t>Перечень центров </a:t>
            </a:r>
            <a:r>
              <a:rPr lang="ru-RU" altLang="ru-RU" b="1" cap="all" dirty="0" smtClean="0">
                <a:solidFill>
                  <a:schemeClr val="bg1"/>
                </a:solidFill>
                <a:latin typeface="+mn-lt"/>
              </a:rPr>
              <a:t> сертификации специалистов, </a:t>
            </a:r>
          </a:p>
          <a:p>
            <a:pPr algn="ctr" fontAlgn="auto">
              <a:spcBef>
                <a:spcPts val="0"/>
              </a:spcBef>
              <a:spcAft>
                <a:spcPts val="0"/>
              </a:spcAft>
              <a:defRPr/>
            </a:pPr>
            <a:r>
              <a:rPr lang="ru-RU" altLang="ru-RU" b="1" cap="all" dirty="0" smtClean="0">
                <a:solidFill>
                  <a:schemeClr val="bg1"/>
                </a:solidFill>
                <a:latin typeface="+mn-lt"/>
              </a:rPr>
              <a:t>включенных в реестр НПП РК  «</a:t>
            </a:r>
            <a:r>
              <a:rPr lang="ru-RU" altLang="ru-RU" b="1" cap="all" dirty="0" err="1" smtClean="0">
                <a:solidFill>
                  <a:schemeClr val="bg1"/>
                </a:solidFill>
                <a:latin typeface="+mn-lt"/>
              </a:rPr>
              <a:t>Атамекен</a:t>
            </a:r>
            <a:r>
              <a:rPr lang="ru-RU" altLang="ru-RU" b="1" cap="all" dirty="0" smtClean="0">
                <a:solidFill>
                  <a:schemeClr val="bg1"/>
                </a:solidFill>
                <a:latin typeface="+mn-lt"/>
              </a:rPr>
              <a:t>»</a:t>
            </a:r>
          </a:p>
          <a:p>
            <a:pPr algn="ctr" fontAlgn="auto">
              <a:spcBef>
                <a:spcPts val="0"/>
              </a:spcBef>
              <a:spcAft>
                <a:spcPts val="0"/>
              </a:spcAft>
              <a:defRPr/>
            </a:pPr>
            <a:r>
              <a:rPr lang="ru-RU" altLang="ru-RU" b="1" cap="all" dirty="0" smtClean="0">
                <a:solidFill>
                  <a:schemeClr val="bg1"/>
                </a:solidFill>
              </a:rPr>
              <a:t>(</a:t>
            </a:r>
            <a:r>
              <a:rPr lang="ru-RU" altLang="ru-RU" sz="1200" b="1" cap="all" dirty="0" smtClean="0">
                <a:solidFill>
                  <a:schemeClr val="bg1"/>
                </a:solidFill>
              </a:rPr>
              <a:t>по</a:t>
            </a:r>
            <a:r>
              <a:rPr lang="ru-RU" altLang="ru-RU" b="1" cap="all" dirty="0" smtClean="0">
                <a:solidFill>
                  <a:schemeClr val="bg1"/>
                </a:solidFill>
              </a:rPr>
              <a:t> </a:t>
            </a:r>
            <a:r>
              <a:rPr lang="ru-RU" altLang="ru-RU" sz="1200" b="1" cap="all" dirty="0" err="1" smtClean="0">
                <a:solidFill>
                  <a:schemeClr val="bg1"/>
                </a:solidFill>
              </a:rPr>
              <a:t>г</a:t>
            </a:r>
            <a:r>
              <a:rPr lang="ru-RU" altLang="ru-RU" b="1" cap="all" dirty="0" err="1" smtClean="0">
                <a:solidFill>
                  <a:schemeClr val="bg1"/>
                </a:solidFill>
              </a:rPr>
              <a:t>.Алматы</a:t>
            </a:r>
            <a:r>
              <a:rPr lang="ru-RU" altLang="ru-RU" b="1" cap="all" dirty="0" smtClean="0">
                <a:solidFill>
                  <a:schemeClr val="bg1"/>
                </a:solidFill>
              </a:rPr>
              <a:t>)</a:t>
            </a:r>
            <a:endParaRPr lang="ru-RU" altLang="ru-RU" b="1" cap="all" dirty="0">
              <a:solidFill>
                <a:schemeClr val="bg1"/>
              </a:solidFill>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ая соединительная линия 60"/>
          <p:cNvSpPr>
            <a:spLocks noChangeShapeType="1"/>
          </p:cNvSpPr>
          <p:nvPr/>
        </p:nvSpPr>
        <p:spPr bwMode="auto">
          <a:xfrm>
            <a:off x="368377" y="1179267"/>
            <a:ext cx="9812338" cy="1588"/>
          </a:xfrm>
          <a:prstGeom prst="line">
            <a:avLst/>
          </a:prstGeom>
          <a:noFill/>
          <a:ln w="31750" cap="rnd">
            <a:solidFill>
              <a:srgbClr val="004A7A"/>
            </a:solidFill>
            <a:round/>
            <a:headEnd/>
            <a:tailEnd/>
          </a:ln>
        </p:spPr>
        <p:txBody>
          <a:bodyPr lIns="100794" tIns="50397" rIns="100794" bIns="50397"/>
          <a:lstStyle/>
          <a:p>
            <a:endParaRPr lang="ru-RU"/>
          </a:p>
        </p:txBody>
      </p:sp>
      <p:pic>
        <p:nvPicPr>
          <p:cNvPr id="13315" name="Рисунок 1"/>
          <p:cNvPicPr>
            <a:picLocks noChangeAspect="1" noChangeArrowheads="1"/>
          </p:cNvPicPr>
          <p:nvPr/>
        </p:nvPicPr>
        <p:blipFill>
          <a:blip r:embed="rId2" cstate="print"/>
          <a:srcRect/>
          <a:stretch>
            <a:fillRect/>
          </a:stretch>
        </p:blipFill>
        <p:spPr bwMode="auto">
          <a:xfrm>
            <a:off x="9296400" y="387350"/>
            <a:ext cx="936625" cy="519113"/>
          </a:xfrm>
          <a:prstGeom prst="rect">
            <a:avLst/>
          </a:prstGeom>
          <a:noFill/>
          <a:ln w="9525">
            <a:noFill/>
            <a:miter lim="800000"/>
            <a:headEnd/>
            <a:tailEnd/>
          </a:ln>
        </p:spPr>
      </p:pic>
      <p:pic>
        <p:nvPicPr>
          <p:cNvPr id="13316" name="Picture 3"/>
          <p:cNvPicPr>
            <a:picLocks noChangeAspect="1" noChangeArrowheads="1"/>
          </p:cNvPicPr>
          <p:nvPr/>
        </p:nvPicPr>
        <p:blipFill>
          <a:blip r:embed="rId3" cstate="print"/>
          <a:srcRect/>
          <a:stretch>
            <a:fillRect/>
          </a:stretch>
        </p:blipFill>
        <p:spPr bwMode="auto">
          <a:xfrm>
            <a:off x="285750" y="200024"/>
            <a:ext cx="8894763" cy="907237"/>
          </a:xfrm>
          <a:prstGeom prst="rect">
            <a:avLst/>
          </a:prstGeom>
          <a:noFill/>
          <a:ln w="9525">
            <a:noFill/>
            <a:miter lim="800000"/>
            <a:headEnd/>
            <a:tailEnd/>
          </a:ln>
        </p:spPr>
      </p:pic>
      <p:sp>
        <p:nvSpPr>
          <p:cNvPr id="13319" name="Прямоугольник 6"/>
          <p:cNvSpPr>
            <a:spLocks noChangeArrowheads="1"/>
          </p:cNvSpPr>
          <p:nvPr/>
        </p:nvSpPr>
        <p:spPr bwMode="auto">
          <a:xfrm>
            <a:off x="368377" y="1179267"/>
            <a:ext cx="9864685" cy="5103147"/>
          </a:xfrm>
          <a:prstGeom prst="rect">
            <a:avLst/>
          </a:prstGeom>
          <a:noFill/>
          <a:ln w="9525">
            <a:noFill/>
            <a:miter lim="800000"/>
            <a:headEnd/>
            <a:tailEnd/>
          </a:ln>
        </p:spPr>
        <p:txBody>
          <a:bodyPr wrap="square" lIns="100794" tIns="50397" rIns="100794" bIns="50397">
            <a:spAutoFit/>
          </a:bodyPr>
          <a:lstStyle/>
          <a:p>
            <a:pPr>
              <a:lnSpc>
                <a:spcPct val="125000"/>
              </a:lnSpc>
            </a:pPr>
            <a:r>
              <a:rPr lang="ru-RU" sz="2000" b="1" dirty="0">
                <a:solidFill>
                  <a:srgbClr val="002060"/>
                </a:solidFill>
                <a:latin typeface="Calibri" pitchFamily="34" charset="0"/>
              </a:rPr>
              <a:t>7. Центр сертификации специалистов строительной отрасли  при РОЮЛ «Ассоциация Строителей Казахстана»</a:t>
            </a:r>
          </a:p>
          <a:p>
            <a:pPr>
              <a:lnSpc>
                <a:spcPct val="125000"/>
              </a:lnSpc>
            </a:pPr>
            <a:r>
              <a:rPr lang="ru-RU" sz="2000" b="1" dirty="0">
                <a:solidFill>
                  <a:srgbClr val="002060"/>
                </a:solidFill>
                <a:latin typeface="Calibri" pitchFamily="34" charset="0"/>
              </a:rPr>
              <a:t>8. ТОО «</a:t>
            </a:r>
            <a:r>
              <a:rPr lang="en-US" sz="2000" b="1" dirty="0">
                <a:solidFill>
                  <a:srgbClr val="002060"/>
                </a:solidFill>
                <a:latin typeface="Calibri" pitchFamily="34" charset="0"/>
              </a:rPr>
              <a:t>KAZLOGISTICS SERTIFICATION</a:t>
            </a:r>
            <a:r>
              <a:rPr lang="ru-RU" sz="2000" b="1" dirty="0">
                <a:solidFill>
                  <a:srgbClr val="002060"/>
                </a:solidFill>
                <a:latin typeface="Calibri" pitchFamily="34" charset="0"/>
              </a:rPr>
              <a:t>» при ОЮЛ “Союз транспортных и </a:t>
            </a:r>
            <a:r>
              <a:rPr lang="ru-RU" sz="2000" b="1" dirty="0" err="1">
                <a:solidFill>
                  <a:srgbClr val="002060"/>
                </a:solidFill>
                <a:latin typeface="Calibri" pitchFamily="34" charset="0"/>
              </a:rPr>
              <a:t>логистических</a:t>
            </a:r>
            <a:r>
              <a:rPr lang="ru-RU" sz="2000" b="1" dirty="0">
                <a:solidFill>
                  <a:srgbClr val="002060"/>
                </a:solidFill>
                <a:latin typeface="Calibri" pitchFamily="34" charset="0"/>
              </a:rPr>
              <a:t> организаций и ассоциаций “</a:t>
            </a:r>
            <a:r>
              <a:rPr lang="en-US" sz="2000" b="1" dirty="0">
                <a:solidFill>
                  <a:srgbClr val="002060"/>
                </a:solidFill>
                <a:latin typeface="Calibri" pitchFamily="34" charset="0"/>
              </a:rPr>
              <a:t>KAZLOGISTICS</a:t>
            </a:r>
            <a:r>
              <a:rPr lang="ru-RU" sz="2000" b="1" dirty="0">
                <a:solidFill>
                  <a:srgbClr val="002060"/>
                </a:solidFill>
                <a:latin typeface="Calibri" pitchFamily="34" charset="0"/>
              </a:rPr>
              <a:t>”(Союз транспортников Казахстана)</a:t>
            </a:r>
          </a:p>
          <a:p>
            <a:pPr>
              <a:lnSpc>
                <a:spcPct val="125000"/>
              </a:lnSpc>
            </a:pPr>
            <a:r>
              <a:rPr lang="ru-RU" sz="2000" b="1" dirty="0">
                <a:solidFill>
                  <a:srgbClr val="002060"/>
                </a:solidFill>
                <a:latin typeface="Calibri" pitchFamily="34" charset="0"/>
              </a:rPr>
              <a:t>9. Центр сертификации специалистов «</a:t>
            </a:r>
            <a:r>
              <a:rPr lang="en-US" sz="2000" b="1" dirty="0">
                <a:solidFill>
                  <a:srgbClr val="002060"/>
                </a:solidFill>
                <a:latin typeface="Calibri" pitchFamily="34" charset="0"/>
              </a:rPr>
              <a:t>Concrete certificate</a:t>
            </a:r>
            <a:r>
              <a:rPr lang="ru-RU" sz="2000" b="1" dirty="0">
                <a:solidFill>
                  <a:srgbClr val="002060"/>
                </a:solidFill>
                <a:latin typeface="Calibri" pitchFamily="34" charset="0"/>
              </a:rPr>
              <a:t>» при «Ассоциации колледжей </a:t>
            </a:r>
            <a:r>
              <a:rPr lang="ru-RU" sz="2000" b="1" dirty="0" smtClean="0">
                <a:solidFill>
                  <a:srgbClr val="002060"/>
                </a:solidFill>
                <a:latin typeface="Calibri" pitchFamily="34" charset="0"/>
              </a:rPr>
              <a:t>г</a:t>
            </a:r>
            <a:r>
              <a:rPr lang="ru-RU" sz="2000" b="1" dirty="0">
                <a:solidFill>
                  <a:srgbClr val="002060"/>
                </a:solidFill>
                <a:latin typeface="Calibri" pitchFamily="34" charset="0"/>
              </a:rPr>
              <a:t>. </a:t>
            </a:r>
            <a:r>
              <a:rPr lang="ru-RU" sz="2000" b="1" dirty="0" err="1">
                <a:solidFill>
                  <a:srgbClr val="002060"/>
                </a:solidFill>
                <a:latin typeface="Calibri" pitchFamily="34" charset="0"/>
              </a:rPr>
              <a:t>Алматы</a:t>
            </a:r>
            <a:r>
              <a:rPr lang="ru-RU" sz="2000" b="1" dirty="0">
                <a:solidFill>
                  <a:srgbClr val="002060"/>
                </a:solidFill>
                <a:latin typeface="Calibri" pitchFamily="34" charset="0"/>
              </a:rPr>
              <a:t>».</a:t>
            </a:r>
          </a:p>
          <a:p>
            <a:pPr>
              <a:lnSpc>
                <a:spcPct val="125000"/>
              </a:lnSpc>
            </a:pPr>
            <a:r>
              <a:rPr lang="ru-RU" sz="2000" b="1" dirty="0">
                <a:solidFill>
                  <a:srgbClr val="002060"/>
                </a:solidFill>
                <a:latin typeface="Calibri" pitchFamily="34" charset="0"/>
              </a:rPr>
              <a:t>10. ТОО “Центр сертификации специалистов издательско-полиграфической и библиотечной отраслей Казахстана” при ОЮЛ “Ассоциация издателей, полиграфистов и </a:t>
            </a:r>
            <a:r>
              <a:rPr lang="ru-RU" sz="2000" b="1" dirty="0" err="1">
                <a:solidFill>
                  <a:srgbClr val="002060"/>
                </a:solidFill>
                <a:latin typeface="Calibri" pitchFamily="34" charset="0"/>
              </a:rPr>
              <a:t>книгораспространителей</a:t>
            </a:r>
            <a:r>
              <a:rPr lang="ru-RU" sz="2000" b="1" dirty="0">
                <a:solidFill>
                  <a:srgbClr val="002060"/>
                </a:solidFill>
                <a:latin typeface="Calibri" pitchFamily="34" charset="0"/>
              </a:rPr>
              <a:t> “АИПК”</a:t>
            </a:r>
          </a:p>
          <a:p>
            <a:pPr>
              <a:lnSpc>
                <a:spcPct val="125000"/>
              </a:lnSpc>
            </a:pPr>
            <a:r>
              <a:rPr lang="ru-RU" sz="2000" b="1" dirty="0">
                <a:solidFill>
                  <a:srgbClr val="002060"/>
                </a:solidFill>
                <a:latin typeface="Calibri" pitchFamily="34" charset="0"/>
              </a:rPr>
              <a:t>11. Центр сертификации специалистов при ОЮЛ “Ассоциация (союз) медиаторов Казахстана”.</a:t>
            </a:r>
          </a:p>
          <a:p>
            <a:pPr>
              <a:lnSpc>
                <a:spcPct val="125000"/>
              </a:lnSpc>
            </a:pPr>
            <a:r>
              <a:rPr lang="ru-RU" sz="2000" b="1" dirty="0">
                <a:solidFill>
                  <a:srgbClr val="002060"/>
                </a:solidFill>
                <a:latin typeface="Calibri" pitchFamily="34" charset="0"/>
              </a:rPr>
              <a:t>12. Центр сертификации специалистов при ОИПЮЛ «Ассоциация озеленения Казахстана».</a:t>
            </a:r>
          </a:p>
        </p:txBody>
      </p:sp>
      <p:sp>
        <p:nvSpPr>
          <p:cNvPr id="8" name="Прямоугольник 7"/>
          <p:cNvSpPr/>
          <p:nvPr/>
        </p:nvSpPr>
        <p:spPr>
          <a:xfrm>
            <a:off x="296371" y="171197"/>
            <a:ext cx="8568595" cy="932775"/>
          </a:xfrm>
          <a:prstGeom prst="rect">
            <a:avLst/>
          </a:prstGeom>
        </p:spPr>
        <p:txBody>
          <a:bodyPr wrap="square" lIns="100794" tIns="50397" rIns="100794" bIns="50397">
            <a:spAutoFit/>
          </a:bodyPr>
          <a:lstStyle/>
          <a:p>
            <a:pPr algn="ctr" fontAlgn="auto">
              <a:spcBef>
                <a:spcPts val="0"/>
              </a:spcBef>
              <a:spcAft>
                <a:spcPts val="0"/>
              </a:spcAft>
              <a:defRPr/>
            </a:pPr>
            <a:r>
              <a:rPr lang="ru-RU" altLang="ru-RU" b="1" cap="all" dirty="0">
                <a:solidFill>
                  <a:schemeClr val="bg1"/>
                </a:solidFill>
                <a:latin typeface="+mn-lt"/>
              </a:rPr>
              <a:t>Перечень центров </a:t>
            </a:r>
            <a:r>
              <a:rPr lang="ru-RU" altLang="ru-RU" b="1" cap="all" dirty="0" smtClean="0">
                <a:solidFill>
                  <a:schemeClr val="bg1"/>
                </a:solidFill>
                <a:latin typeface="+mn-lt"/>
              </a:rPr>
              <a:t> сертификации специалистов, </a:t>
            </a:r>
          </a:p>
          <a:p>
            <a:pPr algn="ctr" fontAlgn="auto">
              <a:spcBef>
                <a:spcPts val="0"/>
              </a:spcBef>
              <a:spcAft>
                <a:spcPts val="0"/>
              </a:spcAft>
              <a:defRPr/>
            </a:pPr>
            <a:r>
              <a:rPr lang="ru-RU" altLang="ru-RU" b="1" cap="all" dirty="0" smtClean="0">
                <a:solidFill>
                  <a:schemeClr val="bg1"/>
                </a:solidFill>
                <a:latin typeface="+mn-lt"/>
              </a:rPr>
              <a:t>включенных в реестр НПП РК  «</a:t>
            </a:r>
            <a:r>
              <a:rPr lang="ru-RU" altLang="ru-RU" b="1" cap="all" dirty="0" err="1" smtClean="0">
                <a:solidFill>
                  <a:schemeClr val="bg1"/>
                </a:solidFill>
                <a:latin typeface="+mn-lt"/>
              </a:rPr>
              <a:t>Атамекен</a:t>
            </a:r>
            <a:r>
              <a:rPr lang="ru-RU" altLang="ru-RU" b="1" cap="all" dirty="0" smtClean="0">
                <a:solidFill>
                  <a:schemeClr val="bg1"/>
                </a:solidFill>
                <a:latin typeface="+mn-lt"/>
              </a:rPr>
              <a:t>»</a:t>
            </a:r>
          </a:p>
          <a:p>
            <a:pPr algn="ctr" fontAlgn="auto">
              <a:spcBef>
                <a:spcPts val="0"/>
              </a:spcBef>
              <a:spcAft>
                <a:spcPts val="0"/>
              </a:spcAft>
              <a:defRPr/>
            </a:pPr>
            <a:r>
              <a:rPr lang="ru-RU" altLang="ru-RU" b="1" cap="all" dirty="0" smtClean="0">
                <a:solidFill>
                  <a:schemeClr val="bg1"/>
                </a:solidFill>
              </a:rPr>
              <a:t>(</a:t>
            </a:r>
            <a:r>
              <a:rPr lang="ru-RU" altLang="ru-RU" sz="1200" b="1" cap="all" dirty="0" smtClean="0">
                <a:solidFill>
                  <a:schemeClr val="bg1"/>
                </a:solidFill>
              </a:rPr>
              <a:t>по</a:t>
            </a:r>
            <a:r>
              <a:rPr lang="ru-RU" altLang="ru-RU" b="1" cap="all" dirty="0" smtClean="0">
                <a:solidFill>
                  <a:schemeClr val="bg1"/>
                </a:solidFill>
              </a:rPr>
              <a:t> </a:t>
            </a:r>
            <a:r>
              <a:rPr lang="ru-RU" altLang="ru-RU" sz="1200" b="1" cap="all" dirty="0" err="1" smtClean="0">
                <a:solidFill>
                  <a:schemeClr val="bg1"/>
                </a:solidFill>
              </a:rPr>
              <a:t>г</a:t>
            </a:r>
            <a:r>
              <a:rPr lang="ru-RU" altLang="ru-RU" b="1" cap="all" dirty="0" err="1" smtClean="0">
                <a:solidFill>
                  <a:schemeClr val="bg1"/>
                </a:solidFill>
              </a:rPr>
              <a:t>.Алматы</a:t>
            </a:r>
            <a:r>
              <a:rPr lang="ru-RU" altLang="ru-RU" b="1" cap="all" dirty="0" smtClean="0">
                <a:solidFill>
                  <a:schemeClr val="bg1"/>
                </a:solidFill>
              </a:rPr>
              <a:t>)</a:t>
            </a:r>
            <a:endParaRPr lang="ru-RU" altLang="ru-RU" b="1" cap="all" dirty="0">
              <a:solidFill>
                <a:schemeClr val="bg1"/>
              </a:solidFill>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Объект 1" hidden="1"/>
          <p:cNvSpPr>
            <a:spLocks noChangeAspect="1" noChangeArrowheads="1"/>
          </p:cNvSpPr>
          <p:nvPr/>
        </p:nvSpPr>
        <p:spPr bwMode="auto">
          <a:xfrm>
            <a:off x="1588" y="1588"/>
            <a:ext cx="1587" cy="1587"/>
          </a:xfrm>
          <a:prstGeom prst="rect">
            <a:avLst/>
          </a:prstGeom>
          <a:noFill/>
          <a:ln w="9525">
            <a:noFill/>
            <a:miter lim="800000"/>
            <a:headEnd/>
            <a:tailEnd/>
          </a:ln>
        </p:spPr>
        <p:txBody>
          <a:bodyPr lIns="100794" tIns="50397" rIns="100794" bIns="50397"/>
          <a:lstStyle/>
          <a:p>
            <a:endParaRPr lang="ru-RU" altLang="en-US"/>
          </a:p>
        </p:txBody>
      </p:sp>
      <p:sp>
        <p:nvSpPr>
          <p:cNvPr id="8197" name="Объект 3" hidden="1"/>
          <p:cNvSpPr>
            <a:spLocks noChangeAspect="1" noChangeArrowheads="1"/>
          </p:cNvSpPr>
          <p:nvPr/>
        </p:nvSpPr>
        <p:spPr bwMode="auto">
          <a:xfrm>
            <a:off x="1588" y="1588"/>
            <a:ext cx="1587" cy="1587"/>
          </a:xfrm>
          <a:prstGeom prst="rect">
            <a:avLst/>
          </a:prstGeom>
          <a:noFill/>
          <a:ln w="9525">
            <a:noFill/>
            <a:miter lim="800000"/>
            <a:headEnd/>
            <a:tailEnd/>
          </a:ln>
        </p:spPr>
        <p:txBody>
          <a:bodyPr lIns="100794" tIns="50397" rIns="100794" bIns="50397"/>
          <a:lstStyle/>
          <a:p>
            <a:endParaRPr lang="ru-RU" altLang="en-US">
              <a:solidFill>
                <a:srgbClr val="000000"/>
              </a:solidFill>
              <a:sym typeface="Arial" pitchFamily="34" charset="0"/>
            </a:endParaRPr>
          </a:p>
        </p:txBody>
      </p:sp>
      <p:sp>
        <p:nvSpPr>
          <p:cNvPr id="8198" name="Text Box 66"/>
          <p:cNvSpPr>
            <a:spLocks noChangeArrowheads="1"/>
          </p:cNvSpPr>
          <p:nvPr/>
        </p:nvSpPr>
        <p:spPr bwMode="auto">
          <a:xfrm>
            <a:off x="123825" y="4552950"/>
            <a:ext cx="10261600" cy="377825"/>
          </a:xfrm>
          <a:prstGeom prst="rect">
            <a:avLst/>
          </a:prstGeom>
          <a:noFill/>
          <a:ln w="9525">
            <a:noFill/>
            <a:miter lim="800000"/>
            <a:headEnd/>
            <a:tailEnd/>
          </a:ln>
        </p:spPr>
        <p:txBody>
          <a:bodyPr lIns="100794" tIns="50397" rIns="100794" bIns="50397">
            <a:spAutoFit/>
          </a:bodyPr>
          <a:lstStyle/>
          <a:p>
            <a:pPr eaLnBrk="1" hangingPunct="1"/>
            <a:endParaRPr lang="ru-RU" altLang="en-US" b="1">
              <a:solidFill>
                <a:srgbClr val="00375B"/>
              </a:solidFill>
            </a:endParaRPr>
          </a:p>
        </p:txBody>
      </p:sp>
      <p:sp>
        <p:nvSpPr>
          <p:cNvPr id="8199" name="TextBox 28"/>
          <p:cNvSpPr>
            <a:spLocks noChangeArrowheads="1"/>
          </p:cNvSpPr>
          <p:nvPr/>
        </p:nvSpPr>
        <p:spPr bwMode="auto">
          <a:xfrm>
            <a:off x="5000625" y="3789363"/>
            <a:ext cx="203200" cy="255587"/>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0" name="TextBox 34"/>
          <p:cNvSpPr>
            <a:spLocks noChangeArrowheads="1"/>
          </p:cNvSpPr>
          <p:nvPr/>
        </p:nvSpPr>
        <p:spPr bwMode="auto">
          <a:xfrm>
            <a:off x="6151563" y="2892425"/>
            <a:ext cx="204787" cy="255588"/>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1" name="TextBox 40"/>
          <p:cNvSpPr>
            <a:spLocks noChangeArrowheads="1"/>
          </p:cNvSpPr>
          <p:nvPr/>
        </p:nvSpPr>
        <p:spPr bwMode="auto">
          <a:xfrm>
            <a:off x="7810500" y="1817688"/>
            <a:ext cx="203200" cy="255587"/>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2" name="TextBox 15"/>
          <p:cNvSpPr>
            <a:spLocks noChangeArrowheads="1"/>
          </p:cNvSpPr>
          <p:nvPr/>
        </p:nvSpPr>
        <p:spPr bwMode="auto">
          <a:xfrm>
            <a:off x="6835775" y="1098550"/>
            <a:ext cx="203200" cy="255588"/>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3" name="Прямоугольник 39"/>
          <p:cNvSpPr>
            <a:spLocks noChangeArrowheads="1"/>
          </p:cNvSpPr>
          <p:nvPr/>
        </p:nvSpPr>
        <p:spPr bwMode="auto">
          <a:xfrm>
            <a:off x="6821488" y="779463"/>
            <a:ext cx="203200" cy="639762"/>
          </a:xfrm>
          <a:prstGeom prst="rect">
            <a:avLst/>
          </a:prstGeom>
          <a:noFill/>
          <a:ln w="9525">
            <a:noFill/>
            <a:miter lim="800000"/>
            <a:headEnd/>
            <a:tailEnd/>
          </a:ln>
        </p:spPr>
        <p:txBody>
          <a:bodyPr wrap="none" lIns="100794" tIns="50397" rIns="100794" bIns="50397">
            <a:spAutoFit/>
          </a:bodyPr>
          <a:lstStyle/>
          <a:p>
            <a:pPr eaLnBrk="1" hangingPunct="1"/>
            <a:endParaRPr lang="ru-RU" altLang="en-US" sz="3500" b="1">
              <a:solidFill>
                <a:srgbClr val="C00000"/>
              </a:solidFill>
              <a:latin typeface="Times New Roman" pitchFamily="18" charset="0"/>
              <a:sym typeface="Times New Roman" pitchFamily="18" charset="0"/>
            </a:endParaRPr>
          </a:p>
        </p:txBody>
      </p:sp>
      <p:sp>
        <p:nvSpPr>
          <p:cNvPr id="8204" name="Прямоугольник 40"/>
          <p:cNvSpPr>
            <a:spLocks noChangeArrowheads="1"/>
          </p:cNvSpPr>
          <p:nvPr/>
        </p:nvSpPr>
        <p:spPr bwMode="auto">
          <a:xfrm>
            <a:off x="5010150" y="1647825"/>
            <a:ext cx="203200" cy="439738"/>
          </a:xfrm>
          <a:prstGeom prst="rect">
            <a:avLst/>
          </a:prstGeom>
          <a:noFill/>
          <a:ln w="9525">
            <a:noFill/>
            <a:miter lim="800000"/>
            <a:headEnd/>
            <a:tailEnd/>
          </a:ln>
        </p:spPr>
        <p:txBody>
          <a:bodyPr wrap="none" lIns="100794" tIns="50397" rIns="100794" bIns="50397">
            <a:spAutoFit/>
          </a:bodyPr>
          <a:lstStyle/>
          <a:p>
            <a:pPr eaLnBrk="1" hangingPunct="1"/>
            <a:endParaRPr lang="ru-RU" altLang="en-US" sz="2200" b="1">
              <a:solidFill>
                <a:srgbClr val="C00000"/>
              </a:solidFill>
              <a:latin typeface="Times New Roman" pitchFamily="18" charset="0"/>
              <a:sym typeface="Times New Roman" pitchFamily="18" charset="0"/>
            </a:endParaRPr>
          </a:p>
        </p:txBody>
      </p:sp>
      <p:sp>
        <p:nvSpPr>
          <p:cNvPr id="8205" name="Прямоугольник 44"/>
          <p:cNvSpPr>
            <a:spLocks noChangeArrowheads="1"/>
          </p:cNvSpPr>
          <p:nvPr/>
        </p:nvSpPr>
        <p:spPr bwMode="auto">
          <a:xfrm>
            <a:off x="6165850" y="2554288"/>
            <a:ext cx="203200" cy="501650"/>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solidFill>
                <a:srgbClr val="C00000"/>
              </a:solidFill>
              <a:latin typeface="Times New Roman" pitchFamily="18" charset="0"/>
              <a:sym typeface="Times New Roman" pitchFamily="18" charset="0"/>
            </a:endParaRPr>
          </a:p>
        </p:txBody>
      </p:sp>
      <p:sp>
        <p:nvSpPr>
          <p:cNvPr id="8206" name="Прямоугольник 7177"/>
          <p:cNvSpPr>
            <a:spLocks noChangeArrowheads="1"/>
          </p:cNvSpPr>
          <p:nvPr/>
        </p:nvSpPr>
        <p:spPr bwMode="auto">
          <a:xfrm>
            <a:off x="3927475" y="2478088"/>
            <a:ext cx="1244600" cy="241300"/>
          </a:xfrm>
          <a:prstGeom prst="rect">
            <a:avLst/>
          </a:prstGeom>
          <a:noFill/>
          <a:ln w="9525">
            <a:noFill/>
            <a:miter lim="800000"/>
            <a:headEnd/>
            <a:tailEnd/>
          </a:ln>
        </p:spPr>
        <p:txBody>
          <a:bodyPr lIns="100794" tIns="50397" rIns="100794" bIns="50397">
            <a:spAutoFit/>
          </a:bodyPr>
          <a:lstStyle/>
          <a:p>
            <a:pPr eaLnBrk="1" hangingPunct="1"/>
            <a:endParaRPr lang="ru-RU" altLang="en-US" sz="900">
              <a:solidFill>
                <a:srgbClr val="000000"/>
              </a:solidFill>
              <a:sym typeface="Arial" pitchFamily="34" charset="0"/>
            </a:endParaRPr>
          </a:p>
        </p:txBody>
      </p:sp>
      <p:sp>
        <p:nvSpPr>
          <p:cNvPr id="8207" name="Прямоугольник 43"/>
          <p:cNvSpPr>
            <a:spLocks noChangeArrowheads="1"/>
          </p:cNvSpPr>
          <p:nvPr/>
        </p:nvSpPr>
        <p:spPr bwMode="auto">
          <a:xfrm>
            <a:off x="5013325" y="3495675"/>
            <a:ext cx="203200" cy="503238"/>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latin typeface="Times New Roman" pitchFamily="18" charset="0"/>
              <a:sym typeface="Times New Roman" pitchFamily="18" charset="0"/>
            </a:endParaRPr>
          </a:p>
        </p:txBody>
      </p:sp>
      <p:pic>
        <p:nvPicPr>
          <p:cNvPr id="8209" name="Рисунок 1"/>
          <p:cNvPicPr>
            <a:picLocks noChangeAspect="1" noChangeArrowheads="1"/>
          </p:cNvPicPr>
          <p:nvPr/>
        </p:nvPicPr>
        <p:blipFill>
          <a:blip r:embed="rId2" cstate="print"/>
          <a:srcRect/>
          <a:stretch>
            <a:fillRect/>
          </a:stretch>
        </p:blipFill>
        <p:spPr bwMode="auto">
          <a:xfrm>
            <a:off x="9153525" y="149225"/>
            <a:ext cx="944563" cy="519113"/>
          </a:xfrm>
          <a:prstGeom prst="rect">
            <a:avLst/>
          </a:prstGeom>
          <a:noFill/>
          <a:ln w="9525">
            <a:noFill/>
            <a:miter lim="800000"/>
            <a:headEnd/>
            <a:tailEnd/>
          </a:ln>
        </p:spPr>
      </p:pic>
      <p:sp>
        <p:nvSpPr>
          <p:cNvPr id="8210" name="Прямая соединительная линия 60"/>
          <p:cNvSpPr>
            <a:spLocks noChangeShapeType="1"/>
          </p:cNvSpPr>
          <p:nvPr/>
        </p:nvSpPr>
        <p:spPr bwMode="auto">
          <a:xfrm>
            <a:off x="285750" y="885825"/>
            <a:ext cx="9810750" cy="1588"/>
          </a:xfrm>
          <a:prstGeom prst="line">
            <a:avLst/>
          </a:prstGeom>
          <a:noFill/>
          <a:ln w="31750" cap="rnd">
            <a:solidFill>
              <a:srgbClr val="004A7A"/>
            </a:solidFill>
            <a:round/>
            <a:headEnd/>
            <a:tailEnd/>
          </a:ln>
        </p:spPr>
        <p:txBody>
          <a:bodyPr lIns="100794" tIns="50397" rIns="100794" bIns="50397"/>
          <a:lstStyle/>
          <a:p>
            <a:endParaRPr lang="ru-RU"/>
          </a:p>
        </p:txBody>
      </p:sp>
      <p:sp>
        <p:nvSpPr>
          <p:cNvPr id="8211" name="Прямая соединительная линия 61"/>
          <p:cNvSpPr>
            <a:spLocks noChangeShapeType="1"/>
          </p:cNvSpPr>
          <p:nvPr/>
        </p:nvSpPr>
        <p:spPr bwMode="auto">
          <a:xfrm>
            <a:off x="287338" y="6946900"/>
            <a:ext cx="9810750" cy="1588"/>
          </a:xfrm>
          <a:prstGeom prst="line">
            <a:avLst/>
          </a:prstGeom>
          <a:noFill/>
          <a:ln w="31750" cap="rnd">
            <a:solidFill>
              <a:srgbClr val="004A7A"/>
            </a:solidFill>
            <a:round/>
            <a:headEnd/>
            <a:tailEnd/>
          </a:ln>
        </p:spPr>
        <p:txBody>
          <a:bodyPr lIns="100794" tIns="50397" rIns="100794" bIns="50397"/>
          <a:lstStyle/>
          <a:p>
            <a:endParaRPr lang="ru-RU"/>
          </a:p>
        </p:txBody>
      </p:sp>
      <p:sp>
        <p:nvSpPr>
          <p:cNvPr id="8212" name="TextBox 62"/>
          <p:cNvSpPr>
            <a:spLocks noChangeArrowheads="1"/>
          </p:cNvSpPr>
          <p:nvPr/>
        </p:nvSpPr>
        <p:spPr bwMode="auto">
          <a:xfrm>
            <a:off x="3365500" y="6946900"/>
            <a:ext cx="3654425" cy="225425"/>
          </a:xfrm>
          <a:prstGeom prst="rect">
            <a:avLst/>
          </a:prstGeom>
          <a:noFill/>
          <a:ln w="9525">
            <a:noFill/>
            <a:miter lim="800000"/>
            <a:headEnd/>
            <a:tailEnd/>
          </a:ln>
        </p:spPr>
        <p:txBody>
          <a:bodyPr lIns="100794" tIns="50397" rIns="100794" bIns="50397">
            <a:spAutoFit/>
          </a:bodyPr>
          <a:lstStyle/>
          <a:p>
            <a:pPr algn="ctr" eaLnBrk="1" hangingPunct="1"/>
            <a:r>
              <a:rPr lang="ru-RU" altLang="en-US" sz="800" b="1">
                <a:solidFill>
                  <a:srgbClr val="004C7E"/>
                </a:solidFill>
                <a:sym typeface="Arial" pitchFamily="34" charset="0"/>
              </a:rPr>
              <a:t>Палата предпринимателей г. Алматы</a:t>
            </a:r>
            <a:endParaRPr lang="ru-RU" altLang="en-US"/>
          </a:p>
        </p:txBody>
      </p:sp>
      <p:sp>
        <p:nvSpPr>
          <p:cNvPr id="8214" name="Прямоугольник 45"/>
          <p:cNvSpPr>
            <a:spLocks noChangeArrowheads="1"/>
          </p:cNvSpPr>
          <p:nvPr/>
        </p:nvSpPr>
        <p:spPr bwMode="auto">
          <a:xfrm>
            <a:off x="7810500" y="3440113"/>
            <a:ext cx="203200" cy="501650"/>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latin typeface="Times New Roman" pitchFamily="18" charset="0"/>
              <a:sym typeface="Times New Roman" pitchFamily="18" charset="0"/>
            </a:endParaRPr>
          </a:p>
        </p:txBody>
      </p:sp>
      <p:grpSp>
        <p:nvGrpSpPr>
          <p:cNvPr id="2" name="Группа 24"/>
          <p:cNvGrpSpPr>
            <a:grpSpLocks/>
          </p:cNvGrpSpPr>
          <p:nvPr/>
        </p:nvGrpSpPr>
        <p:grpSpPr bwMode="auto">
          <a:xfrm>
            <a:off x="152400" y="123825"/>
            <a:ext cx="8928100" cy="685800"/>
            <a:chOff x="0" y="332656"/>
            <a:chExt cx="9180123" cy="746125"/>
          </a:xfrm>
        </p:grpSpPr>
        <p:pic>
          <p:nvPicPr>
            <p:cNvPr id="8219" name="Изображение 4" descr="9.png"/>
            <p:cNvPicPr>
              <a:picLocks noChangeAspect="1" noChangeArrowheads="1"/>
            </p:cNvPicPr>
            <p:nvPr/>
          </p:nvPicPr>
          <p:blipFill>
            <a:blip r:embed="rId3" cstate="print"/>
            <a:srcRect/>
            <a:stretch>
              <a:fillRect/>
            </a:stretch>
          </p:blipFill>
          <p:spPr bwMode="auto">
            <a:xfrm>
              <a:off x="0" y="332656"/>
              <a:ext cx="3978688" cy="746125"/>
            </a:xfrm>
            <a:prstGeom prst="rect">
              <a:avLst/>
            </a:prstGeom>
            <a:noFill/>
            <a:ln w="9525">
              <a:noFill/>
              <a:bevel/>
              <a:headEnd/>
              <a:tailEnd/>
            </a:ln>
          </p:spPr>
        </p:pic>
        <p:pic>
          <p:nvPicPr>
            <p:cNvPr id="8220" name="Изображение 7" descr="5.png"/>
            <p:cNvPicPr>
              <a:picLocks noChangeAspect="1" noChangeArrowheads="1"/>
            </p:cNvPicPr>
            <p:nvPr/>
          </p:nvPicPr>
          <p:blipFill>
            <a:blip r:embed="rId4" cstate="print"/>
            <a:srcRect/>
            <a:stretch>
              <a:fillRect/>
            </a:stretch>
          </p:blipFill>
          <p:spPr bwMode="auto">
            <a:xfrm>
              <a:off x="3490077" y="332656"/>
              <a:ext cx="5690046" cy="746125"/>
            </a:xfrm>
            <a:prstGeom prst="rect">
              <a:avLst/>
            </a:prstGeom>
            <a:noFill/>
            <a:ln w="9525">
              <a:noFill/>
              <a:bevel/>
              <a:headEnd/>
              <a:tailEnd/>
            </a:ln>
          </p:spPr>
        </p:pic>
      </p:grpSp>
      <p:sp>
        <p:nvSpPr>
          <p:cNvPr id="23" name="TextBox 10"/>
          <p:cNvSpPr txBox="1">
            <a:spLocks noChangeArrowheads="1"/>
          </p:cNvSpPr>
          <p:nvPr/>
        </p:nvSpPr>
        <p:spPr bwMode="auto">
          <a:xfrm>
            <a:off x="285667" y="199557"/>
            <a:ext cx="8723310" cy="5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794" tIns="50397" rIns="100794" bIns="5039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r>
              <a:rPr lang="ru-RU" altLang="ru-RU" sz="2600" b="1" dirty="0" smtClean="0">
                <a:solidFill>
                  <a:prstClr val="white"/>
                </a:solidFill>
                <a:latin typeface="Calibri"/>
                <a:cs typeface="+mn-cs"/>
              </a:rPr>
              <a:t>Независимая сертификация квалификации специалистов</a:t>
            </a:r>
            <a:endParaRPr lang="ru-RU" altLang="ru-RU" sz="3100" b="1" dirty="0">
              <a:solidFill>
                <a:schemeClr val="bg1"/>
              </a:solidFill>
            </a:endParaRPr>
          </a:p>
        </p:txBody>
      </p:sp>
      <p:sp>
        <p:nvSpPr>
          <p:cNvPr id="24" name="Объект 2"/>
          <p:cNvSpPr txBox="1">
            <a:spLocks/>
          </p:cNvSpPr>
          <p:nvPr/>
        </p:nvSpPr>
        <p:spPr>
          <a:xfrm>
            <a:off x="224367" y="1107262"/>
            <a:ext cx="9895874" cy="4037282"/>
          </a:xfrm>
          <a:prstGeom prst="rect">
            <a:avLst/>
          </a:prstGeom>
        </p:spPr>
        <p:txBody>
          <a:bodyPr lIns="100794" tIns="50397" rIns="100794" bIns="50397">
            <a:noAutofit/>
          </a:bodyPr>
          <a:lstStyle/>
          <a:p>
            <a:pPr marL="0" marR="0" lvl="0" indent="496972" algn="just" defTabSz="0" rtl="0" eaLnBrk="0" fontAlgn="base" latinLnBrk="0" hangingPunct="0">
              <a:lnSpc>
                <a:spcPct val="90000"/>
              </a:lnSpc>
              <a:spcBef>
                <a:spcPct val="0"/>
              </a:spcBef>
              <a:spcAft>
                <a:spcPct val="0"/>
              </a:spcAft>
              <a:buClrTx/>
              <a:buSzTx/>
              <a:buFont typeface="Arial" pitchFamily="34" charset="0"/>
              <a:buNone/>
              <a:tabLst/>
              <a:defRPr/>
            </a:pPr>
            <a:r>
              <a:rPr kumimoji="0" lang="ru-RU" altLang="ru-RU" sz="28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rPr>
              <a:t>	К процедуре независимой сертификации квалификации специалистов допускаются на добровольной основе: </a:t>
            </a:r>
          </a:p>
          <a:p>
            <a:pPr marL="0" marR="0" lvl="0" indent="496972" algn="just" defTabSz="0" rtl="0" eaLnBrk="0" fontAlgn="base" latinLnBrk="0" hangingPunct="0">
              <a:lnSpc>
                <a:spcPct val="90000"/>
              </a:lnSpc>
              <a:spcBef>
                <a:spcPct val="0"/>
              </a:spcBef>
              <a:spcAft>
                <a:spcPct val="0"/>
              </a:spcAft>
              <a:buClrTx/>
              <a:buSzTx/>
              <a:buFont typeface="Arial" pitchFamily="34" charset="0"/>
              <a:buAutoNum type="arabicParenR"/>
              <a:tabLst/>
              <a:defRPr/>
            </a:pPr>
            <a:r>
              <a:rPr kumimoji="0" lang="ru-RU" altLang="ru-RU" sz="28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rPr>
              <a:t>выпускники колледжей и ВУЗов;</a:t>
            </a:r>
          </a:p>
          <a:p>
            <a:pPr marL="0" marR="0" lvl="0" indent="496972" algn="just" defTabSz="0" rtl="0" eaLnBrk="0" fontAlgn="base" latinLnBrk="0" hangingPunct="0">
              <a:lnSpc>
                <a:spcPct val="90000"/>
              </a:lnSpc>
              <a:spcBef>
                <a:spcPct val="0"/>
              </a:spcBef>
              <a:spcAft>
                <a:spcPct val="0"/>
              </a:spcAft>
              <a:buClrTx/>
              <a:buSzTx/>
              <a:buFont typeface="Arial" pitchFamily="34" charset="0"/>
              <a:buAutoNum type="arabicParenR"/>
              <a:tabLst/>
              <a:defRPr/>
            </a:pPr>
            <a:r>
              <a:rPr kumimoji="0" lang="ru-RU" altLang="ru-RU" sz="28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rPr>
              <a:t>лица, прошедшие краткосрочное профессиональное</a:t>
            </a:r>
            <a:r>
              <a:rPr kumimoji="0" lang="ru-RU" altLang="ru-RU" sz="2800" b="1" i="0" u="none" strike="noStrike" kern="0" cap="none" spc="0" normalizeH="0" noProof="0" dirty="0" smtClean="0">
                <a:ln>
                  <a:noFill/>
                </a:ln>
                <a:solidFill>
                  <a:srgbClr val="002060"/>
                </a:solidFill>
                <a:effectLst/>
                <a:uLnTx/>
                <a:uFillTx/>
                <a:latin typeface="Times New Roman" pitchFamily="18" charset="0"/>
                <a:ea typeface="+mn-ea"/>
                <a:cs typeface="Times New Roman" pitchFamily="18" charset="0"/>
                <a:sym typeface="Arial" pitchFamily="34" charset="0"/>
              </a:rPr>
              <a:t> обучение</a:t>
            </a:r>
            <a:r>
              <a:rPr kumimoji="0" lang="ru-RU" altLang="ru-RU" sz="28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rPr>
              <a:t>;</a:t>
            </a:r>
          </a:p>
          <a:p>
            <a:pPr marL="0" marR="0" lvl="0" indent="496972" algn="just" defTabSz="0" rtl="0" eaLnBrk="0" fontAlgn="base" latinLnBrk="0" hangingPunct="0">
              <a:lnSpc>
                <a:spcPct val="90000"/>
              </a:lnSpc>
              <a:spcBef>
                <a:spcPct val="0"/>
              </a:spcBef>
              <a:spcAft>
                <a:spcPct val="0"/>
              </a:spcAft>
              <a:buClrTx/>
              <a:buSzTx/>
              <a:buFont typeface="Arial" pitchFamily="34" charset="0"/>
              <a:buAutoNum type="arabicParenR"/>
              <a:tabLst/>
              <a:defRPr/>
            </a:pPr>
            <a:r>
              <a:rPr kumimoji="0" lang="ru-RU" altLang="ru-RU" sz="28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rPr>
              <a:t>специалисты предприятий (организаций);</a:t>
            </a:r>
          </a:p>
          <a:p>
            <a:pPr marL="0" marR="0" lvl="0" indent="496972" algn="just" defTabSz="0" rtl="0" eaLnBrk="0" fontAlgn="base" latinLnBrk="0" hangingPunct="0">
              <a:lnSpc>
                <a:spcPct val="90000"/>
              </a:lnSpc>
              <a:spcBef>
                <a:spcPct val="0"/>
              </a:spcBef>
              <a:spcAft>
                <a:spcPct val="0"/>
              </a:spcAft>
              <a:buClrTx/>
              <a:buSzTx/>
              <a:buFont typeface="Arial" pitchFamily="34" charset="0"/>
              <a:buAutoNum type="arabicParenR"/>
              <a:tabLst/>
              <a:defRPr/>
            </a:pPr>
            <a:r>
              <a:rPr kumimoji="0" lang="ru-RU" altLang="ru-RU" sz="28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sym typeface="Arial" pitchFamily="34" charset="0"/>
              </a:rPr>
              <a:t>лица, желающие получить подтверждение квалификации</a:t>
            </a:r>
            <a:r>
              <a:rPr kumimoji="0" lang="ru-RU" altLang="ru-RU" sz="2800" b="1" i="0" u="none" strike="noStrike" kern="0" cap="none" spc="0" normalizeH="0" baseline="0" noProof="0" dirty="0" smtClean="0">
                <a:ln>
                  <a:noFill/>
                </a:ln>
                <a:solidFill>
                  <a:srgbClr val="0070C0"/>
                </a:solidFill>
                <a:effectLst/>
                <a:uLnTx/>
                <a:uFillTx/>
                <a:latin typeface="Times New Roman" pitchFamily="18" charset="0"/>
                <a:ea typeface="+mn-ea"/>
                <a:cs typeface="Times New Roman" pitchFamily="18" charset="0"/>
                <a:sym typeface="Arial" pitchFamily="34" charset="0"/>
              </a:rPr>
              <a:t>. </a:t>
            </a:r>
          </a:p>
          <a:p>
            <a:pPr marL="0" marR="0" lvl="0" indent="496972" algn="just" defTabSz="0" rtl="0" eaLnBrk="0" fontAlgn="base" latinLnBrk="0" hangingPunct="0">
              <a:lnSpc>
                <a:spcPct val="90000"/>
              </a:lnSpc>
              <a:spcBef>
                <a:spcPct val="0"/>
              </a:spcBef>
              <a:spcAft>
                <a:spcPct val="0"/>
              </a:spcAft>
              <a:buClrTx/>
              <a:buSzTx/>
              <a:buFont typeface="Arial" pitchFamily="34" charset="0"/>
              <a:buNone/>
              <a:tabLst/>
              <a:defRPr/>
            </a:pPr>
            <a:endParaRPr kumimoji="0" lang="ru-RU" altLang="ru-RU" sz="2800" b="1" i="0" u="none" strike="noStrike" kern="0" cap="none" spc="0" normalizeH="0" baseline="0" noProof="0" dirty="0" smtClean="0">
              <a:ln>
                <a:noFill/>
              </a:ln>
              <a:solidFill>
                <a:srgbClr val="0070C0"/>
              </a:solidFill>
              <a:effectLst/>
              <a:uLnTx/>
              <a:uFillTx/>
              <a:latin typeface="+mn-lt"/>
              <a:ea typeface="+mn-ea"/>
              <a:cs typeface="+mn-cs"/>
              <a:sym typeface="Arial" pitchFamily="34" charset="0"/>
            </a:endParaRPr>
          </a:p>
          <a:p>
            <a:pPr marL="0" marR="0" lvl="0" indent="496972" algn="just" defTabSz="0" rtl="0" eaLnBrk="0" fontAlgn="base" latinLnBrk="0" hangingPunct="0">
              <a:lnSpc>
                <a:spcPct val="90000"/>
              </a:lnSpc>
              <a:spcBef>
                <a:spcPct val="0"/>
              </a:spcBef>
              <a:spcAft>
                <a:spcPct val="0"/>
              </a:spcAft>
              <a:buClrTx/>
              <a:buSzTx/>
              <a:buFont typeface="Arial" pitchFamily="34" charset="0"/>
              <a:buNone/>
              <a:tabLst/>
              <a:defRPr/>
            </a:pPr>
            <a:endParaRPr kumimoji="0" lang="ru-RU" altLang="ru-RU" sz="2000" b="1" i="0" u="none" strike="noStrike" kern="0" cap="none" spc="0" normalizeH="0" baseline="0" noProof="0" dirty="0" smtClean="0">
              <a:ln>
                <a:noFill/>
              </a:ln>
              <a:solidFill>
                <a:srgbClr val="0070C0"/>
              </a:solidFill>
              <a:effectLst/>
              <a:uLnTx/>
              <a:uFillTx/>
              <a:latin typeface="+mn-lt"/>
              <a:ea typeface="+mn-ea"/>
              <a:cs typeface="+mn-cs"/>
              <a:sym typeface="Arial" pitchFamily="34" charset="0"/>
            </a:endParaRPr>
          </a:p>
        </p:txBody>
      </p:sp>
      <p:pic>
        <p:nvPicPr>
          <p:cNvPr id="25" name="Picture 2" descr="graduates-pictogram_92323642"/>
          <p:cNvPicPr>
            <a:picLocks noChangeAspect="1" noChangeArrowheads="1"/>
          </p:cNvPicPr>
          <p:nvPr/>
        </p:nvPicPr>
        <p:blipFill>
          <a:blip r:embed="rId5" cstate="print"/>
          <a:srcRect/>
          <a:stretch>
            <a:fillRect/>
          </a:stretch>
        </p:blipFill>
        <p:spPr bwMode="auto">
          <a:xfrm>
            <a:off x="6272787" y="4059467"/>
            <a:ext cx="3595823" cy="284175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Объект 1" hidden="1"/>
          <p:cNvSpPr>
            <a:spLocks noChangeAspect="1" noChangeArrowheads="1"/>
          </p:cNvSpPr>
          <p:nvPr/>
        </p:nvSpPr>
        <p:spPr bwMode="auto">
          <a:xfrm>
            <a:off x="1588" y="1588"/>
            <a:ext cx="1587" cy="1587"/>
          </a:xfrm>
          <a:prstGeom prst="rect">
            <a:avLst/>
          </a:prstGeom>
          <a:noFill/>
          <a:ln w="9525">
            <a:noFill/>
            <a:miter lim="800000"/>
            <a:headEnd/>
            <a:tailEnd/>
          </a:ln>
        </p:spPr>
        <p:txBody>
          <a:bodyPr lIns="100794" tIns="50397" rIns="100794" bIns="50397"/>
          <a:lstStyle/>
          <a:p>
            <a:endParaRPr lang="ru-RU" altLang="en-US"/>
          </a:p>
        </p:txBody>
      </p:sp>
      <p:sp>
        <p:nvSpPr>
          <p:cNvPr id="8197" name="Объект 3" hidden="1"/>
          <p:cNvSpPr>
            <a:spLocks noChangeAspect="1" noChangeArrowheads="1"/>
          </p:cNvSpPr>
          <p:nvPr/>
        </p:nvSpPr>
        <p:spPr bwMode="auto">
          <a:xfrm>
            <a:off x="1588" y="1588"/>
            <a:ext cx="1587" cy="1587"/>
          </a:xfrm>
          <a:prstGeom prst="rect">
            <a:avLst/>
          </a:prstGeom>
          <a:noFill/>
          <a:ln w="9525">
            <a:noFill/>
            <a:miter lim="800000"/>
            <a:headEnd/>
            <a:tailEnd/>
          </a:ln>
        </p:spPr>
        <p:txBody>
          <a:bodyPr lIns="100794" tIns="50397" rIns="100794" bIns="50397"/>
          <a:lstStyle/>
          <a:p>
            <a:endParaRPr lang="ru-RU" altLang="en-US">
              <a:solidFill>
                <a:srgbClr val="000000"/>
              </a:solidFill>
              <a:sym typeface="Arial" pitchFamily="34" charset="0"/>
            </a:endParaRPr>
          </a:p>
        </p:txBody>
      </p:sp>
      <p:sp>
        <p:nvSpPr>
          <p:cNvPr id="8199" name="TextBox 28"/>
          <p:cNvSpPr>
            <a:spLocks noChangeArrowheads="1"/>
          </p:cNvSpPr>
          <p:nvPr/>
        </p:nvSpPr>
        <p:spPr bwMode="auto">
          <a:xfrm>
            <a:off x="5000625" y="3789363"/>
            <a:ext cx="203200" cy="255587"/>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0" name="TextBox 34"/>
          <p:cNvSpPr>
            <a:spLocks noChangeArrowheads="1"/>
          </p:cNvSpPr>
          <p:nvPr/>
        </p:nvSpPr>
        <p:spPr bwMode="auto">
          <a:xfrm>
            <a:off x="6151563" y="2892425"/>
            <a:ext cx="204787" cy="255588"/>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1" name="TextBox 40"/>
          <p:cNvSpPr>
            <a:spLocks noChangeArrowheads="1"/>
          </p:cNvSpPr>
          <p:nvPr/>
        </p:nvSpPr>
        <p:spPr bwMode="auto">
          <a:xfrm>
            <a:off x="7810500" y="1817688"/>
            <a:ext cx="203200" cy="255587"/>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2" name="TextBox 15"/>
          <p:cNvSpPr>
            <a:spLocks noChangeArrowheads="1"/>
          </p:cNvSpPr>
          <p:nvPr/>
        </p:nvSpPr>
        <p:spPr bwMode="auto">
          <a:xfrm>
            <a:off x="6835775" y="1098550"/>
            <a:ext cx="203200" cy="255588"/>
          </a:xfrm>
          <a:prstGeom prst="rect">
            <a:avLst/>
          </a:prstGeom>
          <a:noFill/>
          <a:ln w="9525">
            <a:noFill/>
            <a:miter lim="800000"/>
            <a:headEnd/>
            <a:tailEnd/>
          </a:ln>
        </p:spPr>
        <p:txBody>
          <a:bodyPr wrap="none"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sp>
        <p:nvSpPr>
          <p:cNvPr id="8203" name="Прямоугольник 39"/>
          <p:cNvSpPr>
            <a:spLocks noChangeArrowheads="1"/>
          </p:cNvSpPr>
          <p:nvPr/>
        </p:nvSpPr>
        <p:spPr bwMode="auto">
          <a:xfrm>
            <a:off x="6821488" y="779463"/>
            <a:ext cx="203200" cy="639762"/>
          </a:xfrm>
          <a:prstGeom prst="rect">
            <a:avLst/>
          </a:prstGeom>
          <a:noFill/>
          <a:ln w="9525">
            <a:noFill/>
            <a:miter lim="800000"/>
            <a:headEnd/>
            <a:tailEnd/>
          </a:ln>
        </p:spPr>
        <p:txBody>
          <a:bodyPr wrap="none" lIns="100794" tIns="50397" rIns="100794" bIns="50397">
            <a:spAutoFit/>
          </a:bodyPr>
          <a:lstStyle/>
          <a:p>
            <a:pPr eaLnBrk="1" hangingPunct="1"/>
            <a:endParaRPr lang="ru-RU" altLang="en-US" sz="3500" b="1">
              <a:solidFill>
                <a:srgbClr val="C00000"/>
              </a:solidFill>
              <a:latin typeface="Times New Roman" pitchFamily="18" charset="0"/>
              <a:sym typeface="Times New Roman" pitchFamily="18" charset="0"/>
            </a:endParaRPr>
          </a:p>
        </p:txBody>
      </p:sp>
      <p:sp>
        <p:nvSpPr>
          <p:cNvPr id="8204" name="Прямоугольник 40"/>
          <p:cNvSpPr>
            <a:spLocks noChangeArrowheads="1"/>
          </p:cNvSpPr>
          <p:nvPr/>
        </p:nvSpPr>
        <p:spPr bwMode="auto">
          <a:xfrm>
            <a:off x="5010150" y="1647825"/>
            <a:ext cx="203200" cy="439738"/>
          </a:xfrm>
          <a:prstGeom prst="rect">
            <a:avLst/>
          </a:prstGeom>
          <a:noFill/>
          <a:ln w="9525">
            <a:noFill/>
            <a:miter lim="800000"/>
            <a:headEnd/>
            <a:tailEnd/>
          </a:ln>
        </p:spPr>
        <p:txBody>
          <a:bodyPr wrap="none" lIns="100794" tIns="50397" rIns="100794" bIns="50397">
            <a:spAutoFit/>
          </a:bodyPr>
          <a:lstStyle/>
          <a:p>
            <a:pPr eaLnBrk="1" hangingPunct="1"/>
            <a:endParaRPr lang="ru-RU" altLang="en-US" sz="2200" b="1">
              <a:solidFill>
                <a:srgbClr val="C00000"/>
              </a:solidFill>
              <a:latin typeface="Times New Roman" pitchFamily="18" charset="0"/>
              <a:sym typeface="Times New Roman" pitchFamily="18" charset="0"/>
            </a:endParaRPr>
          </a:p>
        </p:txBody>
      </p:sp>
      <p:sp>
        <p:nvSpPr>
          <p:cNvPr id="8205" name="Прямоугольник 44"/>
          <p:cNvSpPr>
            <a:spLocks noChangeArrowheads="1"/>
          </p:cNvSpPr>
          <p:nvPr/>
        </p:nvSpPr>
        <p:spPr bwMode="auto">
          <a:xfrm>
            <a:off x="6165850" y="2554288"/>
            <a:ext cx="203200" cy="501650"/>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solidFill>
                <a:srgbClr val="C00000"/>
              </a:solidFill>
              <a:latin typeface="Times New Roman" pitchFamily="18" charset="0"/>
              <a:sym typeface="Times New Roman" pitchFamily="18" charset="0"/>
            </a:endParaRPr>
          </a:p>
        </p:txBody>
      </p:sp>
      <p:sp>
        <p:nvSpPr>
          <p:cNvPr id="8206" name="Прямоугольник 7177"/>
          <p:cNvSpPr>
            <a:spLocks noChangeArrowheads="1"/>
          </p:cNvSpPr>
          <p:nvPr/>
        </p:nvSpPr>
        <p:spPr bwMode="auto">
          <a:xfrm>
            <a:off x="3927475" y="2478088"/>
            <a:ext cx="1244600" cy="241300"/>
          </a:xfrm>
          <a:prstGeom prst="rect">
            <a:avLst/>
          </a:prstGeom>
          <a:noFill/>
          <a:ln w="9525">
            <a:noFill/>
            <a:miter lim="800000"/>
            <a:headEnd/>
            <a:tailEnd/>
          </a:ln>
        </p:spPr>
        <p:txBody>
          <a:bodyPr lIns="100794" tIns="50397" rIns="100794" bIns="50397">
            <a:spAutoFit/>
          </a:bodyPr>
          <a:lstStyle/>
          <a:p>
            <a:pPr eaLnBrk="1" hangingPunct="1"/>
            <a:endParaRPr lang="ru-RU" altLang="en-US" sz="900">
              <a:solidFill>
                <a:srgbClr val="000000"/>
              </a:solidFill>
              <a:sym typeface="Arial" pitchFamily="34" charset="0"/>
            </a:endParaRPr>
          </a:p>
        </p:txBody>
      </p:sp>
      <p:sp>
        <p:nvSpPr>
          <p:cNvPr id="8207" name="Прямоугольник 43"/>
          <p:cNvSpPr>
            <a:spLocks noChangeArrowheads="1"/>
          </p:cNvSpPr>
          <p:nvPr/>
        </p:nvSpPr>
        <p:spPr bwMode="auto">
          <a:xfrm>
            <a:off x="5013325" y="3495675"/>
            <a:ext cx="203200" cy="503238"/>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latin typeface="Times New Roman" pitchFamily="18" charset="0"/>
              <a:sym typeface="Times New Roman" pitchFamily="18" charset="0"/>
            </a:endParaRPr>
          </a:p>
        </p:txBody>
      </p:sp>
      <p:sp>
        <p:nvSpPr>
          <p:cNvPr id="8208" name="TextBox 25"/>
          <p:cNvSpPr>
            <a:spLocks noChangeArrowheads="1"/>
          </p:cNvSpPr>
          <p:nvPr/>
        </p:nvSpPr>
        <p:spPr bwMode="auto">
          <a:xfrm>
            <a:off x="7794625" y="3808413"/>
            <a:ext cx="1958975" cy="255587"/>
          </a:xfrm>
          <a:prstGeom prst="rect">
            <a:avLst/>
          </a:prstGeom>
          <a:noFill/>
          <a:ln w="9525">
            <a:noFill/>
            <a:miter lim="800000"/>
            <a:headEnd/>
            <a:tailEnd/>
          </a:ln>
        </p:spPr>
        <p:txBody>
          <a:bodyPr lIns="100794" tIns="50397" rIns="100794" bIns="50397">
            <a:spAutoFit/>
          </a:bodyPr>
          <a:lstStyle/>
          <a:p>
            <a:pPr eaLnBrk="1" hangingPunct="1"/>
            <a:endParaRPr lang="ru-RU" altLang="en-US" sz="1000">
              <a:solidFill>
                <a:srgbClr val="06578A"/>
              </a:solidFill>
              <a:latin typeface="Times New Roman" pitchFamily="18" charset="0"/>
              <a:sym typeface="Times New Roman" pitchFamily="18" charset="0"/>
            </a:endParaRPr>
          </a:p>
        </p:txBody>
      </p:sp>
      <p:pic>
        <p:nvPicPr>
          <p:cNvPr id="8209" name="Рисунок 1"/>
          <p:cNvPicPr>
            <a:picLocks noChangeAspect="1" noChangeArrowheads="1"/>
          </p:cNvPicPr>
          <p:nvPr/>
        </p:nvPicPr>
        <p:blipFill>
          <a:blip r:embed="rId2" cstate="print"/>
          <a:srcRect/>
          <a:stretch>
            <a:fillRect/>
          </a:stretch>
        </p:blipFill>
        <p:spPr bwMode="auto">
          <a:xfrm>
            <a:off x="9153525" y="149225"/>
            <a:ext cx="944563" cy="519113"/>
          </a:xfrm>
          <a:prstGeom prst="rect">
            <a:avLst/>
          </a:prstGeom>
          <a:noFill/>
          <a:ln w="9525">
            <a:noFill/>
            <a:miter lim="800000"/>
            <a:headEnd/>
            <a:tailEnd/>
          </a:ln>
        </p:spPr>
      </p:pic>
      <p:sp>
        <p:nvSpPr>
          <p:cNvPr id="8210" name="Прямая соединительная линия 60"/>
          <p:cNvSpPr>
            <a:spLocks noChangeShapeType="1"/>
          </p:cNvSpPr>
          <p:nvPr/>
        </p:nvSpPr>
        <p:spPr bwMode="auto">
          <a:xfrm>
            <a:off x="285750" y="885825"/>
            <a:ext cx="9810750" cy="1588"/>
          </a:xfrm>
          <a:prstGeom prst="line">
            <a:avLst/>
          </a:prstGeom>
          <a:noFill/>
          <a:ln w="31750" cap="rnd">
            <a:solidFill>
              <a:srgbClr val="004A7A"/>
            </a:solidFill>
            <a:round/>
            <a:headEnd/>
            <a:tailEnd/>
          </a:ln>
        </p:spPr>
        <p:txBody>
          <a:bodyPr lIns="100794" tIns="50397" rIns="100794" bIns="50397"/>
          <a:lstStyle/>
          <a:p>
            <a:endParaRPr lang="ru-RU"/>
          </a:p>
        </p:txBody>
      </p:sp>
      <p:sp>
        <p:nvSpPr>
          <p:cNvPr id="8211" name="Прямая соединительная линия 61"/>
          <p:cNvSpPr>
            <a:spLocks noChangeShapeType="1"/>
          </p:cNvSpPr>
          <p:nvPr/>
        </p:nvSpPr>
        <p:spPr bwMode="auto">
          <a:xfrm>
            <a:off x="287338" y="6946900"/>
            <a:ext cx="9810750" cy="1588"/>
          </a:xfrm>
          <a:prstGeom prst="line">
            <a:avLst/>
          </a:prstGeom>
          <a:noFill/>
          <a:ln w="31750" cap="rnd">
            <a:solidFill>
              <a:srgbClr val="004A7A"/>
            </a:solidFill>
            <a:round/>
            <a:headEnd/>
            <a:tailEnd/>
          </a:ln>
        </p:spPr>
        <p:txBody>
          <a:bodyPr lIns="100794" tIns="50397" rIns="100794" bIns="50397"/>
          <a:lstStyle/>
          <a:p>
            <a:endParaRPr lang="ru-RU"/>
          </a:p>
        </p:txBody>
      </p:sp>
      <p:sp>
        <p:nvSpPr>
          <p:cNvPr id="8212" name="TextBox 62"/>
          <p:cNvSpPr>
            <a:spLocks noChangeArrowheads="1"/>
          </p:cNvSpPr>
          <p:nvPr/>
        </p:nvSpPr>
        <p:spPr bwMode="auto">
          <a:xfrm>
            <a:off x="3365500" y="6946900"/>
            <a:ext cx="3654425" cy="225425"/>
          </a:xfrm>
          <a:prstGeom prst="rect">
            <a:avLst/>
          </a:prstGeom>
          <a:noFill/>
          <a:ln w="9525">
            <a:noFill/>
            <a:miter lim="800000"/>
            <a:headEnd/>
            <a:tailEnd/>
          </a:ln>
        </p:spPr>
        <p:txBody>
          <a:bodyPr lIns="100794" tIns="50397" rIns="100794" bIns="50397">
            <a:spAutoFit/>
          </a:bodyPr>
          <a:lstStyle/>
          <a:p>
            <a:pPr algn="ctr" eaLnBrk="1" hangingPunct="1"/>
            <a:r>
              <a:rPr lang="ru-RU" altLang="en-US" sz="800" b="1">
                <a:solidFill>
                  <a:srgbClr val="004C7E"/>
                </a:solidFill>
                <a:sym typeface="Arial" pitchFamily="34" charset="0"/>
              </a:rPr>
              <a:t>Палата предпринимателей г. Алматы</a:t>
            </a:r>
            <a:endParaRPr lang="ru-RU" altLang="en-US"/>
          </a:p>
        </p:txBody>
      </p:sp>
      <p:sp>
        <p:nvSpPr>
          <p:cNvPr id="8214" name="Прямоугольник 45"/>
          <p:cNvSpPr>
            <a:spLocks noChangeArrowheads="1"/>
          </p:cNvSpPr>
          <p:nvPr/>
        </p:nvSpPr>
        <p:spPr bwMode="auto">
          <a:xfrm>
            <a:off x="7810500" y="3440113"/>
            <a:ext cx="203200" cy="501650"/>
          </a:xfrm>
          <a:prstGeom prst="rect">
            <a:avLst/>
          </a:prstGeom>
          <a:noFill/>
          <a:ln w="9525">
            <a:noFill/>
            <a:miter lim="800000"/>
            <a:headEnd/>
            <a:tailEnd/>
          </a:ln>
        </p:spPr>
        <p:txBody>
          <a:bodyPr wrap="none" lIns="100794" tIns="50397" rIns="100794" bIns="50397">
            <a:spAutoFit/>
          </a:bodyPr>
          <a:lstStyle/>
          <a:p>
            <a:pPr eaLnBrk="1" hangingPunct="1"/>
            <a:endParaRPr lang="ru-RU" altLang="en-US" sz="2600">
              <a:latin typeface="Times New Roman" pitchFamily="18" charset="0"/>
              <a:sym typeface="Times New Roman" pitchFamily="18" charset="0"/>
            </a:endParaRPr>
          </a:p>
        </p:txBody>
      </p:sp>
      <p:grpSp>
        <p:nvGrpSpPr>
          <p:cNvPr id="2" name="Группа 24"/>
          <p:cNvGrpSpPr>
            <a:grpSpLocks/>
          </p:cNvGrpSpPr>
          <p:nvPr/>
        </p:nvGrpSpPr>
        <p:grpSpPr bwMode="auto">
          <a:xfrm>
            <a:off x="152400" y="123825"/>
            <a:ext cx="8928100" cy="685800"/>
            <a:chOff x="0" y="332656"/>
            <a:chExt cx="9180123" cy="746125"/>
          </a:xfrm>
        </p:grpSpPr>
        <p:pic>
          <p:nvPicPr>
            <p:cNvPr id="8219" name="Изображение 4" descr="9.png"/>
            <p:cNvPicPr>
              <a:picLocks noChangeAspect="1" noChangeArrowheads="1"/>
            </p:cNvPicPr>
            <p:nvPr/>
          </p:nvPicPr>
          <p:blipFill>
            <a:blip r:embed="rId3" cstate="print"/>
            <a:srcRect/>
            <a:stretch>
              <a:fillRect/>
            </a:stretch>
          </p:blipFill>
          <p:spPr bwMode="auto">
            <a:xfrm>
              <a:off x="0" y="332656"/>
              <a:ext cx="3978688" cy="746125"/>
            </a:xfrm>
            <a:prstGeom prst="rect">
              <a:avLst/>
            </a:prstGeom>
            <a:noFill/>
            <a:ln w="9525">
              <a:noFill/>
              <a:bevel/>
              <a:headEnd/>
              <a:tailEnd/>
            </a:ln>
          </p:spPr>
        </p:pic>
        <p:pic>
          <p:nvPicPr>
            <p:cNvPr id="8220" name="Изображение 7" descr="5.png"/>
            <p:cNvPicPr>
              <a:picLocks noChangeAspect="1" noChangeArrowheads="1"/>
            </p:cNvPicPr>
            <p:nvPr/>
          </p:nvPicPr>
          <p:blipFill>
            <a:blip r:embed="rId4" cstate="print"/>
            <a:srcRect/>
            <a:stretch>
              <a:fillRect/>
            </a:stretch>
          </p:blipFill>
          <p:spPr bwMode="auto">
            <a:xfrm>
              <a:off x="3490077" y="332656"/>
              <a:ext cx="5690046" cy="746125"/>
            </a:xfrm>
            <a:prstGeom prst="rect">
              <a:avLst/>
            </a:prstGeom>
            <a:noFill/>
            <a:ln w="9525">
              <a:noFill/>
              <a:bevel/>
              <a:headEnd/>
              <a:tailEnd/>
            </a:ln>
          </p:spPr>
        </p:pic>
      </p:grpSp>
      <p:sp>
        <p:nvSpPr>
          <p:cNvPr id="23" name="Прямоугольник 22"/>
          <p:cNvSpPr/>
          <p:nvPr/>
        </p:nvSpPr>
        <p:spPr>
          <a:xfrm>
            <a:off x="728402" y="1035257"/>
            <a:ext cx="8136565" cy="778887"/>
          </a:xfrm>
          <a:prstGeom prst="rect">
            <a:avLst/>
          </a:prstGeom>
        </p:spPr>
        <p:txBody>
          <a:bodyPr wrap="square" lIns="100794" tIns="50397" rIns="100794" bIns="50397">
            <a:spAutoFit/>
          </a:bodyPr>
          <a:lstStyle/>
          <a:p>
            <a:pPr algn="ctr"/>
            <a:r>
              <a:rPr lang="ru-RU" sz="2200" b="1" dirty="0" smtClean="0">
                <a:solidFill>
                  <a:srgbClr val="003399"/>
                </a:solidFill>
                <a:latin typeface="Times New Roman" pitchFamily="18" charset="0"/>
                <a:cs typeface="Times New Roman" pitchFamily="18" charset="0"/>
              </a:rPr>
              <a:t>В 2017 году через отраслевые сертификационные центры </a:t>
            </a:r>
          </a:p>
          <a:p>
            <a:pPr algn="ctr"/>
            <a:r>
              <a:rPr lang="ru-RU" sz="2200" b="1" dirty="0" smtClean="0">
                <a:solidFill>
                  <a:srgbClr val="003399"/>
                </a:solidFill>
                <a:latin typeface="Times New Roman" pitchFamily="18" charset="0"/>
                <a:cs typeface="Times New Roman" pitchFamily="18" charset="0"/>
              </a:rPr>
              <a:t>прошли  независимую сертификацию 6,4 тыс. специалистов.</a:t>
            </a:r>
            <a:endParaRPr lang="ru-RU" sz="2200" b="1" dirty="0">
              <a:solidFill>
                <a:srgbClr val="003399"/>
              </a:solidFill>
              <a:latin typeface="Times New Roman" pitchFamily="18" charset="0"/>
              <a:cs typeface="Times New Roman" pitchFamily="18" charset="0"/>
            </a:endParaRPr>
          </a:p>
        </p:txBody>
      </p:sp>
      <p:pic>
        <p:nvPicPr>
          <p:cNvPr id="24" name="Рисунок 23" descr="IMG_9150.JPG"/>
          <p:cNvPicPr>
            <a:picLocks noChangeAspect="1"/>
          </p:cNvPicPr>
          <p:nvPr/>
        </p:nvPicPr>
        <p:blipFill>
          <a:blip r:embed="rId5" cstate="print"/>
          <a:stretch>
            <a:fillRect/>
          </a:stretch>
        </p:blipFill>
        <p:spPr>
          <a:xfrm>
            <a:off x="1016422" y="1827312"/>
            <a:ext cx="3942380" cy="2448000"/>
          </a:xfrm>
          <a:prstGeom prst="rect">
            <a:avLst/>
          </a:prstGeom>
        </p:spPr>
      </p:pic>
      <p:pic>
        <p:nvPicPr>
          <p:cNvPr id="25" name="Рисунок 24" descr="IMG-20170822-WA0008.jpg"/>
          <p:cNvPicPr>
            <a:picLocks noChangeAspect="1"/>
          </p:cNvPicPr>
          <p:nvPr/>
        </p:nvPicPr>
        <p:blipFill>
          <a:blip r:embed="rId6" cstate="print"/>
          <a:stretch>
            <a:fillRect/>
          </a:stretch>
        </p:blipFill>
        <p:spPr>
          <a:xfrm>
            <a:off x="6272787" y="1827312"/>
            <a:ext cx="1971189" cy="2448000"/>
          </a:xfrm>
          <a:prstGeom prst="rect">
            <a:avLst/>
          </a:prstGeom>
        </p:spPr>
      </p:pic>
      <p:pic>
        <p:nvPicPr>
          <p:cNvPr id="26" name="Рисунок 25" descr="apprentice_welder.jpg"/>
          <p:cNvPicPr>
            <a:picLocks noChangeAspect="1"/>
          </p:cNvPicPr>
          <p:nvPr/>
        </p:nvPicPr>
        <p:blipFill>
          <a:blip r:embed="rId7" cstate="print"/>
          <a:stretch>
            <a:fillRect/>
          </a:stretch>
        </p:blipFill>
        <p:spPr>
          <a:xfrm>
            <a:off x="440382" y="4419492"/>
            <a:ext cx="4733607" cy="2448000"/>
          </a:xfrm>
          <a:prstGeom prst="rect">
            <a:avLst/>
          </a:prstGeom>
        </p:spPr>
      </p:pic>
      <p:pic>
        <p:nvPicPr>
          <p:cNvPr id="27" name="Рисунок 26" descr="IMG_9257.JPG"/>
          <p:cNvPicPr>
            <a:picLocks noChangeAspect="1"/>
          </p:cNvPicPr>
          <p:nvPr/>
        </p:nvPicPr>
        <p:blipFill>
          <a:blip r:embed="rId8" cstate="print"/>
          <a:stretch>
            <a:fillRect/>
          </a:stretch>
        </p:blipFill>
        <p:spPr>
          <a:xfrm>
            <a:off x="5480732" y="4419491"/>
            <a:ext cx="3942379" cy="244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ая соединительная линия 60"/>
          <p:cNvSpPr>
            <a:spLocks noChangeShapeType="1"/>
          </p:cNvSpPr>
          <p:nvPr/>
        </p:nvSpPr>
        <p:spPr bwMode="auto">
          <a:xfrm>
            <a:off x="285751" y="809626"/>
            <a:ext cx="9810750" cy="1588"/>
          </a:xfrm>
          <a:prstGeom prst="line">
            <a:avLst/>
          </a:prstGeom>
          <a:noFill/>
          <a:ln w="31750" cap="rnd">
            <a:solidFill>
              <a:srgbClr val="004A7A"/>
            </a:solidFill>
            <a:round/>
            <a:headEnd/>
            <a:tailEnd/>
          </a:ln>
        </p:spPr>
        <p:txBody>
          <a:bodyPr lIns="100783" tIns="50392" rIns="100783" bIns="50392"/>
          <a:lstStyle/>
          <a:p>
            <a:endParaRPr lang="ru-RU"/>
          </a:p>
        </p:txBody>
      </p:sp>
      <p:pic>
        <p:nvPicPr>
          <p:cNvPr id="4099" name="Рисунок 1"/>
          <p:cNvPicPr>
            <a:picLocks noChangeAspect="1" noChangeArrowheads="1"/>
          </p:cNvPicPr>
          <p:nvPr/>
        </p:nvPicPr>
        <p:blipFill>
          <a:blip r:embed="rId2" cstate="print"/>
          <a:srcRect/>
          <a:stretch>
            <a:fillRect/>
          </a:stretch>
        </p:blipFill>
        <p:spPr bwMode="auto">
          <a:xfrm>
            <a:off x="9153525" y="149226"/>
            <a:ext cx="944563" cy="519113"/>
          </a:xfrm>
          <a:prstGeom prst="rect">
            <a:avLst/>
          </a:prstGeom>
          <a:noFill/>
          <a:ln w="9525">
            <a:noFill/>
            <a:miter lim="800000"/>
            <a:headEnd/>
            <a:tailEnd/>
          </a:ln>
        </p:spPr>
      </p:pic>
      <p:grpSp>
        <p:nvGrpSpPr>
          <p:cNvPr id="2" name="Группа 10"/>
          <p:cNvGrpSpPr>
            <a:grpSpLocks/>
          </p:cNvGrpSpPr>
          <p:nvPr/>
        </p:nvGrpSpPr>
        <p:grpSpPr bwMode="auto">
          <a:xfrm>
            <a:off x="152401" y="98426"/>
            <a:ext cx="8856663" cy="663224"/>
            <a:chOff x="-206786" y="232965"/>
            <a:chExt cx="9429908" cy="746126"/>
          </a:xfrm>
        </p:grpSpPr>
        <p:pic>
          <p:nvPicPr>
            <p:cNvPr id="12" name="Изображение 7" descr="5.png"/>
            <p:cNvPicPr>
              <a:picLocks noChangeAspect="1"/>
            </p:cNvPicPr>
            <p:nvPr/>
          </p:nvPicPr>
          <p:blipFill>
            <a:blip r:embed="rId3" cstate="email">
              <a:extLst/>
            </a:blip>
            <a:srcRect/>
            <a:stretch>
              <a:fillRect/>
            </a:stretch>
          </p:blipFill>
          <p:spPr bwMode="auto">
            <a:xfrm>
              <a:off x="3933173" y="232965"/>
              <a:ext cx="5289949" cy="746126"/>
            </a:xfrm>
            <a:prstGeom prst="rect">
              <a:avLst/>
            </a:prstGeom>
            <a:ln/>
            <a:extLst/>
          </p:spPr>
          <p:style>
            <a:lnRef idx="0">
              <a:schemeClr val="accent1"/>
            </a:lnRef>
            <a:fillRef idx="3">
              <a:schemeClr val="accent1"/>
            </a:fillRef>
            <a:effectRef idx="3">
              <a:schemeClr val="accent1"/>
            </a:effectRef>
            <a:fontRef idx="minor">
              <a:schemeClr val="lt1"/>
            </a:fontRef>
          </p:style>
        </p:pic>
        <p:pic>
          <p:nvPicPr>
            <p:cNvPr id="13" name="Изображение 4" descr="9.png"/>
            <p:cNvPicPr>
              <a:picLocks noChangeAspect="1"/>
            </p:cNvPicPr>
            <p:nvPr/>
          </p:nvPicPr>
          <p:blipFill>
            <a:blip r:embed="rId4" cstate="email">
              <a:extLst/>
            </a:blip>
            <a:srcRect/>
            <a:stretch>
              <a:fillRect/>
            </a:stretch>
          </p:blipFill>
          <p:spPr bwMode="auto">
            <a:xfrm>
              <a:off x="-206786" y="232965"/>
              <a:ext cx="4156179" cy="746126"/>
            </a:xfrm>
            <a:prstGeom prst="rect">
              <a:avLst/>
            </a:prstGeom>
            <a:ln/>
            <a:extLst/>
          </p:spPr>
          <p:style>
            <a:lnRef idx="0">
              <a:schemeClr val="accent1"/>
            </a:lnRef>
            <a:fillRef idx="3">
              <a:schemeClr val="accent1"/>
            </a:fillRef>
            <a:effectRef idx="3">
              <a:schemeClr val="accent1"/>
            </a:effectRef>
            <a:fontRef idx="minor">
              <a:schemeClr val="lt1"/>
            </a:fontRef>
          </p:style>
        </p:pic>
      </p:grpSp>
      <p:sp>
        <p:nvSpPr>
          <p:cNvPr id="11" name="Rectangle 9"/>
          <p:cNvSpPr>
            <a:spLocks noChangeArrowheads="1"/>
          </p:cNvSpPr>
          <p:nvPr/>
        </p:nvSpPr>
        <p:spPr bwMode="auto">
          <a:xfrm>
            <a:off x="531019" y="1266009"/>
            <a:ext cx="9159818" cy="4951383"/>
          </a:xfrm>
          <a:prstGeom prst="rect">
            <a:avLst/>
          </a:prstGeom>
          <a:noFill/>
          <a:ln w="9525">
            <a:noFill/>
            <a:miter lim="800000"/>
            <a:headEnd/>
            <a:tailEnd/>
          </a:ln>
        </p:spPr>
        <p:txBody>
          <a:bodyPr lIns="100783" tIns="50392" rIns="100783" bIns="50392"/>
          <a:lstStyle/>
          <a:p>
            <a:pPr lvl="0" algn="just">
              <a:buFont typeface="Wingdings" pitchFamily="2" charset="2"/>
              <a:buChar char="Ø"/>
            </a:pPr>
            <a:r>
              <a:rPr lang="ru-RU" sz="3100" b="1" dirty="0">
                <a:solidFill>
                  <a:srgbClr val="002060"/>
                </a:solidFill>
                <a:latin typeface="Times New Roman" pitchFamily="18" charset="0"/>
                <a:cs typeface="Times New Roman" pitchFamily="18" charset="0"/>
              </a:rPr>
              <a:t> </a:t>
            </a:r>
            <a:r>
              <a:rPr lang="ru-RU" sz="3100" b="1" dirty="0" smtClean="0">
                <a:solidFill>
                  <a:srgbClr val="002060"/>
                </a:solidFill>
                <a:latin typeface="Times New Roman" pitchFamily="18" charset="0"/>
                <a:cs typeface="Times New Roman" pitchFamily="18" charset="0"/>
              </a:rPr>
              <a:t>   увеличить</a:t>
            </a:r>
            <a:r>
              <a:rPr lang="ru-RU" sz="3100" b="1" dirty="0">
                <a:solidFill>
                  <a:srgbClr val="002060"/>
                </a:solidFill>
                <a:latin typeface="Times New Roman" pitchFamily="18" charset="0"/>
                <a:cs typeface="Times New Roman" pitchFamily="18" charset="0"/>
              </a:rPr>
              <a:t>, как минимум,  в 2 раза количество грантов для выпускников колледжей, особенно  по техническим, технологическим и сельскохозяйственным специальностям (при этом сокращается срок обучения, снижается стоимость гранта  на 25 %, повышается качество подготовки);</a:t>
            </a:r>
          </a:p>
          <a:p>
            <a:pPr lvl="0" algn="just"/>
            <a:endParaRPr lang="ru-RU" sz="3100" b="1" dirty="0">
              <a:solidFill>
                <a:srgbClr val="002060"/>
              </a:solidFill>
              <a:latin typeface="Times New Roman" pitchFamily="18" charset="0"/>
              <a:cs typeface="Times New Roman" pitchFamily="18" charset="0"/>
            </a:endParaRPr>
          </a:p>
          <a:p>
            <a:pPr lvl="0" algn="just"/>
            <a:endParaRPr lang="ru-RU" sz="3100" b="1" dirty="0">
              <a:solidFill>
                <a:srgbClr val="002060"/>
              </a:solidFill>
              <a:latin typeface="Times New Roman" pitchFamily="18" charset="0"/>
              <a:cs typeface="Times New Roman" pitchFamily="18" charset="0"/>
            </a:endParaRPr>
          </a:p>
          <a:p>
            <a:pPr algn="just"/>
            <a:endParaRPr lang="ru-RU" sz="3100" b="1" dirty="0">
              <a:solidFill>
                <a:srgbClr val="002060"/>
              </a:solidFill>
              <a:latin typeface="Times New Roman" pitchFamily="18" charset="0"/>
              <a:cs typeface="Times New Roman" pitchFamily="18" charset="0"/>
            </a:endParaRPr>
          </a:p>
        </p:txBody>
      </p:sp>
      <p:sp>
        <p:nvSpPr>
          <p:cNvPr id="8" name="TextBox 7"/>
          <p:cNvSpPr txBox="1"/>
          <p:nvPr/>
        </p:nvSpPr>
        <p:spPr>
          <a:xfrm>
            <a:off x="367451" y="123382"/>
            <a:ext cx="3360896" cy="717331"/>
          </a:xfrm>
          <a:prstGeom prst="rect">
            <a:avLst/>
          </a:prstGeom>
          <a:noFill/>
        </p:spPr>
        <p:txBody>
          <a:bodyPr wrap="none" lIns="100794" tIns="50397" rIns="100794" bIns="50397" rtlCol="0">
            <a:spAutoFit/>
          </a:bodyPr>
          <a:lstStyle/>
          <a:p>
            <a:r>
              <a:rPr lang="ru-RU" sz="4000" b="1" dirty="0" smtClean="0">
                <a:solidFill>
                  <a:schemeClr val="bg1"/>
                </a:solidFill>
                <a:latin typeface="Times New Roman" pitchFamily="18" charset="0"/>
                <a:cs typeface="Times New Roman" pitchFamily="18" charset="0"/>
              </a:rPr>
              <a:t>Предложения</a:t>
            </a:r>
            <a:endParaRPr lang="ru-RU" sz="4000" b="1" dirty="0">
              <a:solidFill>
                <a:schemeClr val="bg1"/>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ая соединительная линия 60"/>
          <p:cNvSpPr>
            <a:spLocks noChangeShapeType="1"/>
          </p:cNvSpPr>
          <p:nvPr/>
        </p:nvSpPr>
        <p:spPr bwMode="auto">
          <a:xfrm>
            <a:off x="285751" y="809626"/>
            <a:ext cx="9810750" cy="1588"/>
          </a:xfrm>
          <a:prstGeom prst="line">
            <a:avLst/>
          </a:prstGeom>
          <a:noFill/>
          <a:ln w="31750" cap="rnd">
            <a:solidFill>
              <a:srgbClr val="004A7A"/>
            </a:solidFill>
            <a:round/>
            <a:headEnd/>
            <a:tailEnd/>
          </a:ln>
        </p:spPr>
        <p:txBody>
          <a:bodyPr lIns="100783" tIns="50392" rIns="100783" bIns="50392"/>
          <a:lstStyle/>
          <a:p>
            <a:endParaRPr lang="ru-RU"/>
          </a:p>
        </p:txBody>
      </p:sp>
      <p:pic>
        <p:nvPicPr>
          <p:cNvPr id="4099" name="Рисунок 1"/>
          <p:cNvPicPr>
            <a:picLocks noChangeAspect="1" noChangeArrowheads="1"/>
          </p:cNvPicPr>
          <p:nvPr/>
        </p:nvPicPr>
        <p:blipFill>
          <a:blip r:embed="rId2" cstate="print"/>
          <a:srcRect/>
          <a:stretch>
            <a:fillRect/>
          </a:stretch>
        </p:blipFill>
        <p:spPr bwMode="auto">
          <a:xfrm>
            <a:off x="9153525" y="149226"/>
            <a:ext cx="944563" cy="519113"/>
          </a:xfrm>
          <a:prstGeom prst="rect">
            <a:avLst/>
          </a:prstGeom>
          <a:noFill/>
          <a:ln w="9525">
            <a:noFill/>
            <a:miter lim="800000"/>
            <a:headEnd/>
            <a:tailEnd/>
          </a:ln>
        </p:spPr>
      </p:pic>
      <p:grpSp>
        <p:nvGrpSpPr>
          <p:cNvPr id="2" name="Группа 10"/>
          <p:cNvGrpSpPr>
            <a:grpSpLocks/>
          </p:cNvGrpSpPr>
          <p:nvPr/>
        </p:nvGrpSpPr>
        <p:grpSpPr bwMode="auto">
          <a:xfrm>
            <a:off x="152401" y="98426"/>
            <a:ext cx="8856663" cy="663224"/>
            <a:chOff x="-206786" y="232965"/>
            <a:chExt cx="9429908" cy="746126"/>
          </a:xfrm>
        </p:grpSpPr>
        <p:pic>
          <p:nvPicPr>
            <p:cNvPr id="12" name="Изображение 7" descr="5.png"/>
            <p:cNvPicPr>
              <a:picLocks noChangeAspect="1"/>
            </p:cNvPicPr>
            <p:nvPr/>
          </p:nvPicPr>
          <p:blipFill>
            <a:blip r:embed="rId3" cstate="email">
              <a:extLst/>
            </a:blip>
            <a:srcRect/>
            <a:stretch>
              <a:fillRect/>
            </a:stretch>
          </p:blipFill>
          <p:spPr bwMode="auto">
            <a:xfrm>
              <a:off x="3933173" y="232965"/>
              <a:ext cx="5289949" cy="746126"/>
            </a:xfrm>
            <a:prstGeom prst="rect">
              <a:avLst/>
            </a:prstGeom>
            <a:ln/>
            <a:extLst/>
          </p:spPr>
          <p:style>
            <a:lnRef idx="0">
              <a:schemeClr val="accent1"/>
            </a:lnRef>
            <a:fillRef idx="3">
              <a:schemeClr val="accent1"/>
            </a:fillRef>
            <a:effectRef idx="3">
              <a:schemeClr val="accent1"/>
            </a:effectRef>
            <a:fontRef idx="minor">
              <a:schemeClr val="lt1"/>
            </a:fontRef>
          </p:style>
        </p:pic>
        <p:pic>
          <p:nvPicPr>
            <p:cNvPr id="13" name="Изображение 4" descr="9.png"/>
            <p:cNvPicPr>
              <a:picLocks noChangeAspect="1"/>
            </p:cNvPicPr>
            <p:nvPr/>
          </p:nvPicPr>
          <p:blipFill>
            <a:blip r:embed="rId4" cstate="email">
              <a:extLst/>
            </a:blip>
            <a:srcRect/>
            <a:stretch>
              <a:fillRect/>
            </a:stretch>
          </p:blipFill>
          <p:spPr bwMode="auto">
            <a:xfrm>
              <a:off x="-206786" y="232965"/>
              <a:ext cx="4156179" cy="746126"/>
            </a:xfrm>
            <a:prstGeom prst="rect">
              <a:avLst/>
            </a:prstGeom>
            <a:ln/>
            <a:extLst/>
          </p:spPr>
          <p:style>
            <a:lnRef idx="0">
              <a:schemeClr val="accent1"/>
            </a:lnRef>
            <a:fillRef idx="3">
              <a:schemeClr val="accent1"/>
            </a:fillRef>
            <a:effectRef idx="3">
              <a:schemeClr val="accent1"/>
            </a:effectRef>
            <a:fontRef idx="minor">
              <a:schemeClr val="lt1"/>
            </a:fontRef>
          </p:style>
        </p:pic>
      </p:grpSp>
      <p:sp>
        <p:nvSpPr>
          <p:cNvPr id="11" name="Rectangle 9"/>
          <p:cNvSpPr>
            <a:spLocks noChangeArrowheads="1"/>
          </p:cNvSpPr>
          <p:nvPr/>
        </p:nvSpPr>
        <p:spPr bwMode="auto">
          <a:xfrm>
            <a:off x="531019" y="885133"/>
            <a:ext cx="9159818" cy="4951383"/>
          </a:xfrm>
          <a:prstGeom prst="rect">
            <a:avLst/>
          </a:prstGeom>
          <a:noFill/>
          <a:ln w="9525">
            <a:noFill/>
            <a:miter lim="800000"/>
            <a:headEnd/>
            <a:tailEnd/>
          </a:ln>
        </p:spPr>
        <p:txBody>
          <a:bodyPr lIns="100783" tIns="50392" rIns="100783" bIns="50392"/>
          <a:lstStyle/>
          <a:p>
            <a:pPr lvl="0" algn="just">
              <a:buFont typeface="Wingdings" pitchFamily="2" charset="2"/>
              <a:buChar char="Ø"/>
            </a:pPr>
            <a:r>
              <a:rPr lang="ru-RU" sz="2600" b="1" dirty="0" smtClean="0">
                <a:solidFill>
                  <a:srgbClr val="002060"/>
                </a:solidFill>
                <a:latin typeface="Times New Roman" pitchFamily="18" charset="0"/>
                <a:cs typeface="Times New Roman" pitchFamily="18" charset="0"/>
              </a:rPr>
              <a:t>    внести </a:t>
            </a:r>
            <a:r>
              <a:rPr lang="ru-RU" sz="2600" b="1" dirty="0">
                <a:solidFill>
                  <a:srgbClr val="002060"/>
                </a:solidFill>
                <a:latin typeface="Times New Roman" pitchFamily="18" charset="0"/>
                <a:cs typeface="Times New Roman" pitchFamily="18" charset="0"/>
              </a:rPr>
              <a:t>соответствующие изменения в «Типовые правила приема на обучение в организации образования, реализующие образовательные программы высшего образования», которыми бы предусматривалось зачисление выпускников колледжей  на платной основе по результатам независимой сертификации квалификации выпускников, проведенной центрами сертификации отраслевых ассоциаций, вошедшими в реестр НПП РК (это создаст условия для карьерного роста молодежи, в т.ч. без отрыва от производства);</a:t>
            </a:r>
          </a:p>
          <a:p>
            <a:pPr lvl="0" algn="just">
              <a:buFont typeface="Wingdings" pitchFamily="2" charset="2"/>
              <a:buChar char="Ø"/>
            </a:pPr>
            <a:r>
              <a:rPr lang="ru-RU" sz="2600" b="1" dirty="0" smtClean="0">
                <a:solidFill>
                  <a:srgbClr val="002060"/>
                </a:solidFill>
                <a:latin typeface="Times New Roman" pitchFamily="18" charset="0"/>
                <a:cs typeface="Times New Roman" pitchFamily="18" charset="0"/>
              </a:rPr>
              <a:t>    кроме </a:t>
            </a:r>
            <a:r>
              <a:rPr lang="ru-RU" sz="2600" b="1" dirty="0">
                <a:solidFill>
                  <a:srgbClr val="002060"/>
                </a:solidFill>
                <a:latin typeface="Times New Roman" pitchFamily="18" charset="0"/>
                <a:cs typeface="Times New Roman" pitchFamily="18" charset="0"/>
              </a:rPr>
              <a:t>того, необходимо срочно инициировать вопрос о создании системы  подготовки инженерных кадров с учетом мирового опыта.</a:t>
            </a:r>
          </a:p>
          <a:p>
            <a:pPr lvl="0" algn="just"/>
            <a:endParaRPr lang="ru-RU" sz="2600" b="1" dirty="0">
              <a:solidFill>
                <a:srgbClr val="002060"/>
              </a:solidFill>
              <a:latin typeface="Times New Roman" pitchFamily="18" charset="0"/>
              <a:cs typeface="Times New Roman" pitchFamily="18" charset="0"/>
            </a:endParaRPr>
          </a:p>
          <a:p>
            <a:pPr algn="just"/>
            <a:endParaRPr lang="ru-RU" sz="2600" b="1" dirty="0">
              <a:solidFill>
                <a:srgbClr val="002060"/>
              </a:solidFill>
              <a:latin typeface="Times New Roman" pitchFamily="18" charset="0"/>
              <a:cs typeface="Times New Roman" pitchFamily="18" charset="0"/>
            </a:endParaRPr>
          </a:p>
        </p:txBody>
      </p:sp>
      <p:sp>
        <p:nvSpPr>
          <p:cNvPr id="8" name="TextBox 7"/>
          <p:cNvSpPr txBox="1"/>
          <p:nvPr/>
        </p:nvSpPr>
        <p:spPr>
          <a:xfrm>
            <a:off x="367451" y="123382"/>
            <a:ext cx="3360896" cy="717331"/>
          </a:xfrm>
          <a:prstGeom prst="rect">
            <a:avLst/>
          </a:prstGeom>
          <a:noFill/>
        </p:spPr>
        <p:txBody>
          <a:bodyPr wrap="none" lIns="100794" tIns="50397" rIns="100794" bIns="50397" rtlCol="0">
            <a:spAutoFit/>
          </a:bodyPr>
          <a:lstStyle/>
          <a:p>
            <a:r>
              <a:rPr lang="ru-RU" sz="4000" b="1" dirty="0" smtClean="0">
                <a:solidFill>
                  <a:schemeClr val="bg1"/>
                </a:solidFill>
                <a:latin typeface="Times New Roman" pitchFamily="18" charset="0"/>
                <a:cs typeface="Times New Roman" pitchFamily="18" charset="0"/>
              </a:rPr>
              <a:t>Предложения</a:t>
            </a:r>
            <a:endParaRPr lang="ru-RU" sz="4000" b="1" dirty="0">
              <a:solidFill>
                <a:schemeClr val="bg1"/>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ая соединительная линия 60"/>
          <p:cNvSpPr>
            <a:spLocks noChangeShapeType="1"/>
          </p:cNvSpPr>
          <p:nvPr/>
        </p:nvSpPr>
        <p:spPr bwMode="auto">
          <a:xfrm>
            <a:off x="285751" y="809626"/>
            <a:ext cx="9810750" cy="1588"/>
          </a:xfrm>
          <a:prstGeom prst="line">
            <a:avLst/>
          </a:prstGeom>
          <a:noFill/>
          <a:ln w="31750" cap="rnd">
            <a:solidFill>
              <a:srgbClr val="004A7A"/>
            </a:solidFill>
            <a:round/>
            <a:headEnd/>
            <a:tailEnd/>
          </a:ln>
        </p:spPr>
        <p:txBody>
          <a:bodyPr lIns="100783" tIns="50392" rIns="100783" bIns="50392"/>
          <a:lstStyle/>
          <a:p>
            <a:endParaRPr lang="ru-RU"/>
          </a:p>
        </p:txBody>
      </p:sp>
      <p:pic>
        <p:nvPicPr>
          <p:cNvPr id="4099" name="Рисунок 1"/>
          <p:cNvPicPr>
            <a:picLocks noChangeAspect="1" noChangeArrowheads="1"/>
          </p:cNvPicPr>
          <p:nvPr/>
        </p:nvPicPr>
        <p:blipFill>
          <a:blip r:embed="rId2" cstate="print"/>
          <a:srcRect/>
          <a:stretch>
            <a:fillRect/>
          </a:stretch>
        </p:blipFill>
        <p:spPr bwMode="auto">
          <a:xfrm>
            <a:off x="9153525" y="149226"/>
            <a:ext cx="944563" cy="519113"/>
          </a:xfrm>
          <a:prstGeom prst="rect">
            <a:avLst/>
          </a:prstGeom>
          <a:noFill/>
          <a:ln w="9525">
            <a:noFill/>
            <a:miter lim="800000"/>
            <a:headEnd/>
            <a:tailEnd/>
          </a:ln>
        </p:spPr>
      </p:pic>
      <p:grpSp>
        <p:nvGrpSpPr>
          <p:cNvPr id="2" name="Группа 10"/>
          <p:cNvGrpSpPr>
            <a:grpSpLocks/>
          </p:cNvGrpSpPr>
          <p:nvPr/>
        </p:nvGrpSpPr>
        <p:grpSpPr bwMode="auto">
          <a:xfrm>
            <a:off x="152401" y="98426"/>
            <a:ext cx="8856663" cy="663224"/>
            <a:chOff x="-206786" y="232965"/>
            <a:chExt cx="9429908" cy="746126"/>
          </a:xfrm>
        </p:grpSpPr>
        <p:pic>
          <p:nvPicPr>
            <p:cNvPr id="12" name="Изображение 7" descr="5.png"/>
            <p:cNvPicPr>
              <a:picLocks noChangeAspect="1"/>
            </p:cNvPicPr>
            <p:nvPr/>
          </p:nvPicPr>
          <p:blipFill>
            <a:blip r:embed="rId3" cstate="email">
              <a:extLst/>
            </a:blip>
            <a:srcRect/>
            <a:stretch>
              <a:fillRect/>
            </a:stretch>
          </p:blipFill>
          <p:spPr bwMode="auto">
            <a:xfrm>
              <a:off x="3933173" y="232965"/>
              <a:ext cx="5289949" cy="746126"/>
            </a:xfrm>
            <a:prstGeom prst="rect">
              <a:avLst/>
            </a:prstGeom>
            <a:ln/>
            <a:extLst/>
          </p:spPr>
          <p:style>
            <a:lnRef idx="0">
              <a:schemeClr val="accent1"/>
            </a:lnRef>
            <a:fillRef idx="3">
              <a:schemeClr val="accent1"/>
            </a:fillRef>
            <a:effectRef idx="3">
              <a:schemeClr val="accent1"/>
            </a:effectRef>
            <a:fontRef idx="minor">
              <a:schemeClr val="lt1"/>
            </a:fontRef>
          </p:style>
        </p:pic>
        <p:pic>
          <p:nvPicPr>
            <p:cNvPr id="13" name="Изображение 4" descr="9.png"/>
            <p:cNvPicPr>
              <a:picLocks noChangeAspect="1"/>
            </p:cNvPicPr>
            <p:nvPr/>
          </p:nvPicPr>
          <p:blipFill>
            <a:blip r:embed="rId4" cstate="email">
              <a:extLst/>
            </a:blip>
            <a:srcRect/>
            <a:stretch>
              <a:fillRect/>
            </a:stretch>
          </p:blipFill>
          <p:spPr bwMode="auto">
            <a:xfrm>
              <a:off x="-206786" y="232965"/>
              <a:ext cx="4156179" cy="746126"/>
            </a:xfrm>
            <a:prstGeom prst="rect">
              <a:avLst/>
            </a:prstGeom>
            <a:ln/>
            <a:extLst/>
          </p:spPr>
          <p:style>
            <a:lnRef idx="0">
              <a:schemeClr val="accent1"/>
            </a:lnRef>
            <a:fillRef idx="3">
              <a:schemeClr val="accent1"/>
            </a:fillRef>
            <a:effectRef idx="3">
              <a:schemeClr val="accent1"/>
            </a:effectRef>
            <a:fontRef idx="minor">
              <a:schemeClr val="lt1"/>
            </a:fontRef>
          </p:style>
        </p:pic>
      </p:grpSp>
      <p:sp>
        <p:nvSpPr>
          <p:cNvPr id="11" name="Rectangle 9"/>
          <p:cNvSpPr>
            <a:spLocks noChangeArrowheads="1"/>
          </p:cNvSpPr>
          <p:nvPr/>
        </p:nvSpPr>
        <p:spPr bwMode="auto">
          <a:xfrm>
            <a:off x="531019" y="885133"/>
            <a:ext cx="9159818" cy="4951383"/>
          </a:xfrm>
          <a:prstGeom prst="rect">
            <a:avLst/>
          </a:prstGeom>
          <a:noFill/>
          <a:ln w="9525">
            <a:noFill/>
            <a:miter lim="800000"/>
            <a:headEnd/>
            <a:tailEnd/>
          </a:ln>
        </p:spPr>
        <p:txBody>
          <a:bodyPr lIns="100783" tIns="50392" rIns="100783" bIns="50392"/>
          <a:lstStyle/>
          <a:p>
            <a:pPr lvl="0" algn="just">
              <a:buFont typeface="Wingdings" pitchFamily="2" charset="2"/>
              <a:buChar char="Ø"/>
            </a:pPr>
            <a:r>
              <a:rPr lang="ru-RU" sz="3100" b="1" dirty="0" smtClean="0">
                <a:solidFill>
                  <a:srgbClr val="002060"/>
                </a:solidFill>
                <a:latin typeface="Times New Roman" pitchFamily="18" charset="0"/>
                <a:cs typeface="Times New Roman" pitchFamily="18" charset="0"/>
              </a:rPr>
              <a:t>      в целях </a:t>
            </a:r>
            <a:r>
              <a:rPr lang="ru-RU" sz="3100" b="1" dirty="0">
                <a:solidFill>
                  <a:srgbClr val="002060"/>
                </a:solidFill>
                <a:latin typeface="Times New Roman" pitchFamily="18" charset="0"/>
                <a:cs typeface="Times New Roman" pitchFamily="18" charset="0"/>
              </a:rPr>
              <a:t>обеспечения </a:t>
            </a:r>
            <a:r>
              <a:rPr lang="ru-RU" sz="3100" b="1" dirty="0" smtClean="0">
                <a:solidFill>
                  <a:srgbClr val="002060"/>
                </a:solidFill>
                <a:latin typeface="Times New Roman" pitchFamily="18" charset="0"/>
                <a:cs typeface="Times New Roman" pitchFamily="18" charset="0"/>
              </a:rPr>
              <a:t>показателя</a:t>
            </a:r>
            <a:r>
              <a:rPr lang="ru-RU" sz="3100" b="1" dirty="0">
                <a:solidFill>
                  <a:srgbClr val="002060"/>
                </a:solidFill>
                <a:latin typeface="Times New Roman" pitchFamily="18" charset="0"/>
                <a:cs typeface="Times New Roman" pitchFamily="18" charset="0"/>
              </a:rPr>
              <a:t>, отражающего удовлетворенность работодателей качеством подготовки кадров,  предлагаем внести </a:t>
            </a:r>
            <a:r>
              <a:rPr lang="ru-RU" sz="3100" b="1" dirty="0" smtClean="0">
                <a:solidFill>
                  <a:srgbClr val="002060"/>
                </a:solidFill>
                <a:latin typeface="Times New Roman" pitchFamily="18" charset="0"/>
                <a:cs typeface="Times New Roman" pitchFamily="18" charset="0"/>
              </a:rPr>
              <a:t>в  </a:t>
            </a:r>
            <a:r>
              <a:rPr lang="ru-RU" sz="3100" b="1" dirty="0">
                <a:solidFill>
                  <a:srgbClr val="002060"/>
                </a:solidFill>
                <a:latin typeface="Times New Roman" pitchFamily="18" charset="0"/>
                <a:cs typeface="Times New Roman" pitchFamily="18" charset="0"/>
              </a:rPr>
              <a:t>НПА в сфере подготовки кадров </a:t>
            </a:r>
            <a:r>
              <a:rPr lang="ru-RU" sz="3100" b="1" dirty="0" smtClean="0">
                <a:solidFill>
                  <a:srgbClr val="002060"/>
                </a:solidFill>
                <a:latin typeface="Times New Roman" pitchFamily="18" charset="0"/>
                <a:cs typeface="Times New Roman" pitchFamily="18" charset="0"/>
              </a:rPr>
              <a:t>индикатор - «Доля </a:t>
            </a:r>
            <a:r>
              <a:rPr lang="ru-RU" sz="3100" b="1" dirty="0">
                <a:solidFill>
                  <a:srgbClr val="002060"/>
                </a:solidFill>
                <a:latin typeface="Times New Roman" pitchFamily="18" charset="0"/>
                <a:cs typeface="Times New Roman" pitchFamily="18" charset="0"/>
              </a:rPr>
              <a:t>выпускников, прошедших отраслевую сертификацию через сертификационные центры, включенные в реестр НПП РК», который необходимо учитывать при проведении </a:t>
            </a:r>
            <a:r>
              <a:rPr lang="ru-RU" sz="3100" b="1" u="sng" dirty="0">
                <a:solidFill>
                  <a:srgbClr val="002060"/>
                </a:solidFill>
                <a:latin typeface="Times New Roman" pitchFamily="18" charset="0"/>
                <a:cs typeface="Times New Roman" pitchFamily="18" charset="0"/>
              </a:rPr>
              <a:t>аттестации,  </a:t>
            </a:r>
            <a:r>
              <a:rPr lang="ru-RU" sz="3100" b="1" u="sng" dirty="0" smtClean="0">
                <a:solidFill>
                  <a:srgbClr val="002060"/>
                </a:solidFill>
                <a:latin typeface="Times New Roman" pitchFamily="18" charset="0"/>
                <a:cs typeface="Times New Roman" pitchFamily="18" charset="0"/>
              </a:rPr>
              <a:t>аккредитации</a:t>
            </a:r>
            <a:r>
              <a:rPr lang="ru-RU" sz="3100" b="1" dirty="0" smtClean="0">
                <a:solidFill>
                  <a:srgbClr val="002060"/>
                </a:solidFill>
                <a:latin typeface="Times New Roman" pitchFamily="18" charset="0"/>
                <a:cs typeface="Times New Roman" pitchFamily="18" charset="0"/>
              </a:rPr>
              <a:t> ВУЗов </a:t>
            </a:r>
            <a:r>
              <a:rPr lang="ru-RU" sz="3100" b="1" dirty="0">
                <a:solidFill>
                  <a:srgbClr val="002060"/>
                </a:solidFill>
                <a:latin typeface="Times New Roman" pitchFamily="18" charset="0"/>
                <a:cs typeface="Times New Roman" pitchFamily="18" charset="0"/>
              </a:rPr>
              <a:t>колледжей, размещении государственного образовательного заказа, определении рейтинга учебных заведений  и т.п.</a:t>
            </a:r>
            <a:endParaRPr lang="ru-RU" sz="3100" dirty="0">
              <a:solidFill>
                <a:srgbClr val="002060"/>
              </a:solidFill>
              <a:latin typeface="Times New Roman" pitchFamily="18" charset="0"/>
              <a:cs typeface="Times New Roman" pitchFamily="18" charset="0"/>
            </a:endParaRPr>
          </a:p>
          <a:p>
            <a:pPr algn="just"/>
            <a:endParaRPr lang="ru-RU" sz="2900" b="1" dirty="0">
              <a:solidFill>
                <a:srgbClr val="002060"/>
              </a:solidFill>
              <a:latin typeface="Times New Roman" pitchFamily="18" charset="0"/>
              <a:cs typeface="Times New Roman" pitchFamily="18" charset="0"/>
            </a:endParaRPr>
          </a:p>
          <a:p>
            <a:pPr algn="just"/>
            <a:endParaRPr lang="ru-RU" sz="2900" b="1" dirty="0">
              <a:solidFill>
                <a:srgbClr val="002060"/>
              </a:solidFill>
              <a:latin typeface="Times New Roman" pitchFamily="18" charset="0"/>
              <a:cs typeface="Times New Roman" pitchFamily="18" charset="0"/>
            </a:endParaRPr>
          </a:p>
        </p:txBody>
      </p:sp>
      <p:sp>
        <p:nvSpPr>
          <p:cNvPr id="8" name="TextBox 7"/>
          <p:cNvSpPr txBox="1"/>
          <p:nvPr/>
        </p:nvSpPr>
        <p:spPr>
          <a:xfrm>
            <a:off x="367451" y="123382"/>
            <a:ext cx="3360896" cy="717331"/>
          </a:xfrm>
          <a:prstGeom prst="rect">
            <a:avLst/>
          </a:prstGeom>
          <a:noFill/>
        </p:spPr>
        <p:txBody>
          <a:bodyPr wrap="none" lIns="100794" tIns="50397" rIns="100794" bIns="50397" rtlCol="0">
            <a:spAutoFit/>
          </a:bodyPr>
          <a:lstStyle/>
          <a:p>
            <a:r>
              <a:rPr lang="ru-RU" sz="4000" b="1" dirty="0" smtClean="0">
                <a:solidFill>
                  <a:schemeClr val="bg1"/>
                </a:solidFill>
                <a:latin typeface="Times New Roman" pitchFamily="18" charset="0"/>
                <a:cs typeface="Times New Roman" pitchFamily="18" charset="0"/>
              </a:rPr>
              <a:t>Предложения</a:t>
            </a:r>
            <a:endParaRPr lang="ru-RU" sz="4000" b="1" dirty="0">
              <a:solidFill>
                <a:schemeClr val="bg1"/>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Изображение 4" descr="9.png"/>
          <p:cNvPicPr>
            <a:picLocks noChangeAspect="1" noChangeArrowheads="1"/>
          </p:cNvPicPr>
          <p:nvPr/>
        </p:nvPicPr>
        <p:blipFill>
          <a:blip r:embed="rId2" cstate="print"/>
          <a:srcRect/>
          <a:stretch>
            <a:fillRect/>
          </a:stretch>
        </p:blipFill>
        <p:spPr bwMode="auto">
          <a:xfrm>
            <a:off x="0" y="2027238"/>
            <a:ext cx="4946650" cy="3159125"/>
          </a:xfrm>
          <a:prstGeom prst="rect">
            <a:avLst/>
          </a:prstGeom>
          <a:noFill/>
          <a:ln w="9525">
            <a:noFill/>
            <a:miter lim="800000"/>
            <a:headEnd/>
            <a:tailEnd/>
          </a:ln>
        </p:spPr>
      </p:pic>
      <p:sp>
        <p:nvSpPr>
          <p:cNvPr id="11267" name="Прямоугольник 6"/>
          <p:cNvSpPr>
            <a:spLocks noChangeArrowheads="1"/>
          </p:cNvSpPr>
          <p:nvPr/>
        </p:nvSpPr>
        <p:spPr bwMode="auto">
          <a:xfrm>
            <a:off x="0" y="2789238"/>
            <a:ext cx="3803650" cy="2195512"/>
          </a:xfrm>
          <a:prstGeom prst="rect">
            <a:avLst/>
          </a:prstGeom>
          <a:noFill/>
          <a:ln w="9525">
            <a:noFill/>
            <a:miter lim="800000"/>
            <a:headEnd/>
            <a:tailEnd/>
          </a:ln>
        </p:spPr>
        <p:txBody>
          <a:bodyPr lIns="100794" tIns="50397" rIns="100794" bIns="50397">
            <a:spAutoFit/>
          </a:bodyPr>
          <a:lstStyle/>
          <a:p>
            <a:pPr eaLnBrk="1" hangingPunct="1">
              <a:defRPr/>
            </a:pPr>
            <a:r>
              <a:rPr lang="ru-RU" altLang="en-US" sz="3100" b="1" dirty="0">
                <a:solidFill>
                  <a:srgbClr val="F2F2F2"/>
                </a:solidFill>
                <a:latin typeface="+mj-lt"/>
                <a:sym typeface="PlumbKaz" pitchFamily="2" charset="0"/>
              </a:rPr>
              <a:t>БЛАГОДАРИМ ЗА ВНИМАНИЕ!</a:t>
            </a:r>
          </a:p>
          <a:p>
            <a:pPr eaLnBrk="1" hangingPunct="1">
              <a:defRPr/>
            </a:pPr>
            <a:endParaRPr lang="ru-RU" altLang="en-US" sz="3100" dirty="0">
              <a:solidFill>
                <a:srgbClr val="F2F2F2"/>
              </a:solidFill>
              <a:latin typeface="+mj-lt"/>
              <a:sym typeface="PlumbKaz" pitchFamily="2" charset="0"/>
            </a:endParaRPr>
          </a:p>
          <a:p>
            <a:pPr eaLnBrk="1" hangingPunct="1">
              <a:defRPr/>
            </a:pPr>
            <a:endParaRPr lang="ru-RU" altLang="en-US" sz="3100" dirty="0">
              <a:solidFill>
                <a:srgbClr val="F2F2F2"/>
              </a:solidFill>
              <a:latin typeface="+mj-lt"/>
              <a:sym typeface="PlumbKaz" pitchFamily="2" charset="0"/>
            </a:endParaRPr>
          </a:p>
          <a:p>
            <a:pPr eaLnBrk="1" hangingPunct="1">
              <a:defRPr/>
            </a:pPr>
            <a:r>
              <a:rPr lang="en-US" sz="1300" b="1" dirty="0">
                <a:solidFill>
                  <a:srgbClr val="F2F2F2"/>
                </a:solidFill>
                <a:latin typeface="+mj-lt"/>
                <a:sym typeface="PlumbKaz" pitchFamily="2" charset="0"/>
              </a:rPr>
              <a:t>www.atameken.kz</a:t>
            </a:r>
          </a:p>
        </p:txBody>
      </p:sp>
      <p:sp>
        <p:nvSpPr>
          <p:cNvPr id="27652" name="Прямая соединительная линия 60"/>
          <p:cNvSpPr>
            <a:spLocks noChangeShapeType="1"/>
          </p:cNvSpPr>
          <p:nvPr/>
        </p:nvSpPr>
        <p:spPr bwMode="auto">
          <a:xfrm>
            <a:off x="287338" y="723900"/>
            <a:ext cx="9810750" cy="1588"/>
          </a:xfrm>
          <a:prstGeom prst="line">
            <a:avLst/>
          </a:prstGeom>
          <a:noFill/>
          <a:ln w="31750" cap="rnd">
            <a:solidFill>
              <a:srgbClr val="004A7A"/>
            </a:solidFill>
            <a:round/>
            <a:headEnd/>
            <a:tailEnd/>
          </a:ln>
        </p:spPr>
        <p:txBody>
          <a:bodyPr lIns="100794" tIns="50397" rIns="100794" bIns="50397"/>
          <a:lstStyle/>
          <a:p>
            <a:endParaRPr lang="ru-RU"/>
          </a:p>
        </p:txBody>
      </p:sp>
      <p:pic>
        <p:nvPicPr>
          <p:cNvPr id="27653" name="Рисунок 1"/>
          <p:cNvPicPr>
            <a:picLocks noChangeAspect="1" noChangeArrowheads="1"/>
          </p:cNvPicPr>
          <p:nvPr/>
        </p:nvPicPr>
        <p:blipFill>
          <a:blip r:embed="rId3" cstate="print"/>
          <a:srcRect/>
          <a:stretch>
            <a:fillRect/>
          </a:stretch>
        </p:blipFill>
        <p:spPr bwMode="auto">
          <a:xfrm>
            <a:off x="9224963" y="149225"/>
            <a:ext cx="873125" cy="5191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ая соединительная линия 60"/>
          <p:cNvSpPr>
            <a:spLocks noChangeShapeType="1"/>
          </p:cNvSpPr>
          <p:nvPr/>
        </p:nvSpPr>
        <p:spPr bwMode="auto">
          <a:xfrm>
            <a:off x="285750" y="809625"/>
            <a:ext cx="9810750" cy="1588"/>
          </a:xfrm>
          <a:prstGeom prst="line">
            <a:avLst/>
          </a:prstGeom>
          <a:noFill/>
          <a:ln w="31750" cap="rnd">
            <a:solidFill>
              <a:srgbClr val="004A7A"/>
            </a:solidFill>
            <a:round/>
            <a:headEnd/>
            <a:tailEnd/>
          </a:ln>
        </p:spPr>
        <p:txBody>
          <a:bodyPr lIns="100794" tIns="50397" rIns="100794" bIns="50397"/>
          <a:lstStyle/>
          <a:p>
            <a:endParaRPr lang="ru-RU"/>
          </a:p>
        </p:txBody>
      </p:sp>
      <p:pic>
        <p:nvPicPr>
          <p:cNvPr id="9219" name="Рисунок 1"/>
          <p:cNvPicPr>
            <a:picLocks noChangeAspect="1" noChangeArrowheads="1"/>
          </p:cNvPicPr>
          <p:nvPr/>
        </p:nvPicPr>
        <p:blipFill>
          <a:blip r:embed="rId2" cstate="print"/>
          <a:srcRect/>
          <a:stretch>
            <a:fillRect/>
          </a:stretch>
        </p:blipFill>
        <p:spPr bwMode="auto">
          <a:xfrm>
            <a:off x="9153525" y="149225"/>
            <a:ext cx="944563" cy="519113"/>
          </a:xfrm>
          <a:prstGeom prst="rect">
            <a:avLst/>
          </a:prstGeom>
          <a:noFill/>
          <a:ln w="9525">
            <a:noFill/>
            <a:miter lim="800000"/>
            <a:headEnd/>
            <a:tailEnd/>
          </a:ln>
        </p:spPr>
      </p:pic>
      <p:grpSp>
        <p:nvGrpSpPr>
          <p:cNvPr id="2" name="Группа 10"/>
          <p:cNvGrpSpPr>
            <a:grpSpLocks/>
          </p:cNvGrpSpPr>
          <p:nvPr/>
        </p:nvGrpSpPr>
        <p:grpSpPr bwMode="auto">
          <a:xfrm>
            <a:off x="0" y="98425"/>
            <a:ext cx="9009063" cy="663575"/>
            <a:chOff x="-369050" y="232965"/>
            <a:chExt cx="9592172" cy="746126"/>
          </a:xfrm>
        </p:grpSpPr>
        <p:pic>
          <p:nvPicPr>
            <p:cNvPr id="12" name="Изображение 7" descr="5.png"/>
            <p:cNvPicPr>
              <a:picLocks noChangeAspect="1"/>
            </p:cNvPicPr>
            <p:nvPr/>
          </p:nvPicPr>
          <p:blipFill>
            <a:blip r:embed="rId3" cstate="email">
              <a:extLst/>
            </a:blip>
            <a:srcRect/>
            <a:stretch>
              <a:fillRect/>
            </a:stretch>
          </p:blipFill>
          <p:spPr bwMode="auto">
            <a:xfrm>
              <a:off x="3933173" y="232965"/>
              <a:ext cx="5289949" cy="746126"/>
            </a:xfrm>
            <a:prstGeom prst="rect">
              <a:avLst/>
            </a:prstGeom>
            <a:ln/>
            <a:extLst/>
          </p:spPr>
          <p:style>
            <a:lnRef idx="0">
              <a:schemeClr val="accent1"/>
            </a:lnRef>
            <a:fillRef idx="3">
              <a:schemeClr val="accent1"/>
            </a:fillRef>
            <a:effectRef idx="3">
              <a:schemeClr val="accent1"/>
            </a:effectRef>
            <a:fontRef idx="minor">
              <a:schemeClr val="lt1"/>
            </a:fontRef>
          </p:style>
        </p:pic>
        <p:pic>
          <p:nvPicPr>
            <p:cNvPr id="13" name="Изображение 4" descr="9.png"/>
            <p:cNvPicPr>
              <a:picLocks noChangeAspect="1"/>
            </p:cNvPicPr>
            <p:nvPr/>
          </p:nvPicPr>
          <p:blipFill>
            <a:blip r:embed="rId4" cstate="email">
              <a:extLst/>
            </a:blip>
            <a:srcRect/>
            <a:stretch>
              <a:fillRect/>
            </a:stretch>
          </p:blipFill>
          <p:spPr bwMode="auto">
            <a:xfrm>
              <a:off x="-206786" y="232965"/>
              <a:ext cx="4156179" cy="746126"/>
            </a:xfrm>
            <a:prstGeom prst="rect">
              <a:avLst/>
            </a:prstGeom>
            <a:ln/>
            <a:extLst/>
          </p:spPr>
          <p:style>
            <a:lnRef idx="0">
              <a:schemeClr val="accent1"/>
            </a:lnRef>
            <a:fillRef idx="3">
              <a:schemeClr val="accent1"/>
            </a:fillRef>
            <a:effectRef idx="3">
              <a:schemeClr val="accent1"/>
            </a:effectRef>
            <a:fontRef idx="minor">
              <a:schemeClr val="lt1"/>
            </a:fontRef>
          </p:style>
        </p:pic>
        <p:sp>
          <p:nvSpPr>
            <p:cNvPr id="9226" name="TextBox 10"/>
            <p:cNvSpPr txBox="1">
              <a:spLocks noChangeArrowheads="1"/>
            </p:cNvSpPr>
            <p:nvPr/>
          </p:nvSpPr>
          <p:spPr bwMode="auto">
            <a:xfrm>
              <a:off x="-369050" y="314833"/>
              <a:ext cx="4753261" cy="640560"/>
            </a:xfrm>
            <a:prstGeom prst="rect">
              <a:avLst/>
            </a:prstGeom>
            <a:noFill/>
            <a:ln w="9525">
              <a:noFill/>
              <a:miter lim="800000"/>
              <a:headEnd/>
              <a:tailEnd/>
            </a:ln>
          </p:spPr>
          <p:txBody>
            <a:bodyPr>
              <a:spAutoFit/>
            </a:bodyPr>
            <a:lstStyle/>
            <a:p>
              <a:pPr eaLnBrk="0" hangingPunct="0">
                <a:buFont typeface="Arial" pitchFamily="34" charset="0"/>
                <a:buNone/>
              </a:pPr>
              <a:r>
                <a:rPr lang="ru-RU" altLang="ru-RU" sz="3100" b="1" dirty="0">
                  <a:solidFill>
                    <a:schemeClr val="bg1"/>
                  </a:solidFill>
                </a:rPr>
                <a:t> </a:t>
              </a:r>
              <a:r>
                <a:rPr lang="ru-RU" altLang="ru-RU" sz="3100" b="1" dirty="0" smtClean="0">
                  <a:solidFill>
                    <a:schemeClr val="bg1"/>
                  </a:solidFill>
                </a:rPr>
                <a:t>Почему </a:t>
              </a:r>
              <a:r>
                <a:rPr lang="ru-RU" altLang="ru-RU" sz="3100" b="1" dirty="0">
                  <a:solidFill>
                    <a:schemeClr val="bg1"/>
                  </a:solidFill>
                </a:rPr>
                <a:t>это важно? </a:t>
              </a:r>
            </a:p>
          </p:txBody>
        </p:sp>
      </p:grpSp>
      <p:sp>
        <p:nvSpPr>
          <p:cNvPr id="10" name="Объект 2"/>
          <p:cNvSpPr txBox="1">
            <a:spLocks/>
          </p:cNvSpPr>
          <p:nvPr/>
        </p:nvSpPr>
        <p:spPr>
          <a:xfrm>
            <a:off x="800100" y="1106488"/>
            <a:ext cx="8640763" cy="5761037"/>
          </a:xfrm>
          <a:prstGeom prst="rect">
            <a:avLst/>
          </a:prstGeom>
        </p:spPr>
        <p:txBody>
          <a:bodyPr>
            <a:normAutofit/>
          </a:bodyPr>
          <a:lstStyle/>
          <a:p>
            <a:pPr marL="266700" indent="-266700" algn="just" defTabSz="0" eaLnBrk="0" hangingPunct="0">
              <a:lnSpc>
                <a:spcPct val="90000"/>
              </a:lnSpc>
              <a:buFont typeface="Arial" pitchFamily="34" charset="0"/>
              <a:buChar char="•"/>
              <a:defRPr/>
            </a:pPr>
            <a:r>
              <a:rPr lang="ru-RU" altLang="ru-RU" sz="2600" b="1" kern="0" dirty="0">
                <a:solidFill>
                  <a:srgbClr val="004B78"/>
                </a:solidFill>
                <a:latin typeface="+mn-lt"/>
                <a:ea typeface="+mn-ea"/>
                <a:sym typeface="Arial" pitchFamily="34" charset="0"/>
              </a:rPr>
              <a:t> </a:t>
            </a:r>
            <a:r>
              <a:rPr lang="ru-RU" altLang="ru-RU" sz="2800" b="1" kern="0" dirty="0">
                <a:solidFill>
                  <a:srgbClr val="004B78"/>
                </a:solidFill>
                <a:latin typeface="+mn-lt"/>
                <a:ea typeface="+mn-ea"/>
                <a:sym typeface="Arial" pitchFamily="34" charset="0"/>
              </a:rPr>
              <a:t>основой любой организации и ее главным богатством являются люди;</a:t>
            </a:r>
          </a:p>
          <a:p>
            <a:pPr marL="266700" indent="-266700" algn="just" defTabSz="0" eaLnBrk="0" hangingPunct="0">
              <a:lnSpc>
                <a:spcPct val="90000"/>
              </a:lnSpc>
              <a:buFont typeface="Arial" pitchFamily="34" charset="0"/>
              <a:buChar char="•"/>
              <a:defRPr/>
            </a:pPr>
            <a:r>
              <a:rPr lang="ru-RU" altLang="ru-RU" sz="2800" b="1" kern="0" dirty="0">
                <a:solidFill>
                  <a:srgbClr val="004B78"/>
                </a:solidFill>
                <a:latin typeface="+mn-lt"/>
                <a:ea typeface="+mn-ea"/>
                <a:sym typeface="Arial" pitchFamily="34" charset="0"/>
              </a:rPr>
              <a:t>в современных условиях роль и значение человека в организации  увеличились;</a:t>
            </a:r>
          </a:p>
          <a:p>
            <a:pPr marL="266700" indent="-266700" algn="just" defTabSz="0" eaLnBrk="0" hangingPunct="0">
              <a:lnSpc>
                <a:spcPct val="90000"/>
              </a:lnSpc>
              <a:buFont typeface="Arial" pitchFamily="34" charset="0"/>
              <a:buChar char="•"/>
              <a:defRPr/>
            </a:pPr>
            <a:r>
              <a:rPr lang="ru-RU" altLang="ru-RU" sz="2800" b="1" kern="0" dirty="0" smtClean="0">
                <a:solidFill>
                  <a:srgbClr val="004B78"/>
                </a:solidFill>
                <a:latin typeface="+mn-lt"/>
                <a:ea typeface="+mn-ea"/>
                <a:sym typeface="Arial" pitchFamily="34" charset="0"/>
              </a:rPr>
              <a:t>квалифицированный </a:t>
            </a:r>
            <a:r>
              <a:rPr lang="ru-RU" altLang="ru-RU" sz="2800" b="1" kern="0" dirty="0">
                <a:solidFill>
                  <a:srgbClr val="004B78"/>
                </a:solidFill>
                <a:latin typeface="+mn-lt"/>
                <a:ea typeface="+mn-ea"/>
                <a:sym typeface="Arial" pitchFamily="34" charset="0"/>
              </a:rPr>
              <a:t>персонал становится существенным преимуществом перед </a:t>
            </a:r>
            <a:r>
              <a:rPr lang="ru-RU" altLang="ru-RU" sz="2800" b="1" kern="0" dirty="0" smtClean="0">
                <a:solidFill>
                  <a:srgbClr val="004B78"/>
                </a:solidFill>
                <a:latin typeface="+mn-lt"/>
                <a:ea typeface="+mn-ea"/>
                <a:sym typeface="Arial" pitchFamily="34" charset="0"/>
              </a:rPr>
              <a:t>конкурентами и основой успешного бизнеса</a:t>
            </a:r>
            <a:endParaRPr lang="ru-RU" altLang="ru-RU" sz="2800" b="1" kern="0" dirty="0">
              <a:solidFill>
                <a:srgbClr val="004B78"/>
              </a:solidFill>
              <a:latin typeface="+mn-lt"/>
              <a:ea typeface="+mn-ea"/>
              <a:sym typeface="Arial" pitchFamily="34" charset="0"/>
            </a:endParaRPr>
          </a:p>
          <a:p>
            <a:pPr marL="457200" indent="-457200" algn="just" defTabSz="0" eaLnBrk="0" hangingPunct="0">
              <a:lnSpc>
                <a:spcPct val="90000"/>
              </a:lnSpc>
              <a:buFont typeface="Arial" pitchFamily="34" charset="0"/>
              <a:buNone/>
              <a:defRPr/>
            </a:pPr>
            <a:endParaRPr lang="ru-RU" altLang="ru-RU" b="1" kern="0" dirty="0">
              <a:solidFill>
                <a:srgbClr val="004B78"/>
              </a:solidFill>
              <a:latin typeface="Arial" charset="0"/>
              <a:ea typeface="+mn-ea"/>
              <a:sym typeface="Arial" pitchFamily="34" charset="0"/>
            </a:endParaRPr>
          </a:p>
        </p:txBody>
      </p:sp>
      <p:sp>
        <p:nvSpPr>
          <p:cNvPr id="9222" name="TextBox 10"/>
          <p:cNvSpPr txBox="1">
            <a:spLocks noChangeArrowheads="1"/>
          </p:cNvSpPr>
          <p:nvPr/>
        </p:nvSpPr>
        <p:spPr bwMode="auto">
          <a:xfrm>
            <a:off x="4400657" y="243202"/>
            <a:ext cx="5040312" cy="400110"/>
          </a:xfrm>
          <a:prstGeom prst="rect">
            <a:avLst/>
          </a:prstGeom>
          <a:noFill/>
          <a:ln w="9525">
            <a:noFill/>
            <a:miter lim="800000"/>
            <a:headEnd/>
            <a:tailEnd/>
          </a:ln>
        </p:spPr>
        <p:txBody>
          <a:bodyPr>
            <a:spAutoFit/>
          </a:bodyPr>
          <a:lstStyle/>
          <a:p>
            <a:pPr eaLnBrk="0" hangingPunct="0">
              <a:buFont typeface="Arial" pitchFamily="34" charset="0"/>
              <a:buNone/>
            </a:pPr>
            <a:r>
              <a:rPr lang="ru-RU" altLang="ru-RU" sz="2000" b="1" dirty="0">
                <a:solidFill>
                  <a:schemeClr val="bg1"/>
                </a:solidFill>
              </a:rPr>
              <a:t> </a:t>
            </a:r>
            <a:r>
              <a:rPr lang="ru-RU" altLang="ru-RU" sz="2000" b="1" dirty="0" smtClean="0">
                <a:solidFill>
                  <a:schemeClr val="bg1"/>
                </a:solidFill>
              </a:rPr>
              <a:t>Кадровая политика</a:t>
            </a:r>
            <a:endParaRPr lang="ru-RU" altLang="ru-RU" sz="2000" b="1" dirty="0">
              <a:solidFill>
                <a:schemeClr val="bg1"/>
              </a:solidFill>
            </a:endParaRPr>
          </a:p>
        </p:txBody>
      </p:sp>
      <p:pic>
        <p:nvPicPr>
          <p:cNvPr id="9223" name="Picture 5" descr="Картинки по запросу пиктограмма квалифицированный специалист востребованный на рынке труда">
            <a:hlinkClick r:id="rId5"/>
          </p:cNvPr>
          <p:cNvPicPr>
            <a:picLocks noChangeAspect="1" noChangeArrowheads="1"/>
          </p:cNvPicPr>
          <p:nvPr/>
        </p:nvPicPr>
        <p:blipFill>
          <a:blip r:embed="rId6" cstate="print"/>
          <a:srcRect/>
          <a:stretch>
            <a:fillRect/>
          </a:stretch>
        </p:blipFill>
        <p:spPr bwMode="auto">
          <a:xfrm>
            <a:off x="3536597" y="4059467"/>
            <a:ext cx="3816350" cy="23764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ая соединительная линия 60"/>
          <p:cNvSpPr>
            <a:spLocks noChangeShapeType="1"/>
          </p:cNvSpPr>
          <p:nvPr/>
        </p:nvSpPr>
        <p:spPr bwMode="auto">
          <a:xfrm>
            <a:off x="285751" y="809626"/>
            <a:ext cx="9810750" cy="1588"/>
          </a:xfrm>
          <a:prstGeom prst="line">
            <a:avLst/>
          </a:prstGeom>
          <a:noFill/>
          <a:ln w="31750" cap="rnd">
            <a:solidFill>
              <a:srgbClr val="004A7A"/>
            </a:solidFill>
            <a:round/>
            <a:headEnd/>
            <a:tailEnd/>
          </a:ln>
        </p:spPr>
        <p:txBody>
          <a:bodyPr lIns="100783" tIns="50392" rIns="100783" bIns="50392"/>
          <a:lstStyle/>
          <a:p>
            <a:endParaRPr lang="ru-RU"/>
          </a:p>
        </p:txBody>
      </p:sp>
      <p:pic>
        <p:nvPicPr>
          <p:cNvPr id="4099" name="Рисунок 1"/>
          <p:cNvPicPr>
            <a:picLocks noChangeAspect="1" noChangeArrowheads="1"/>
          </p:cNvPicPr>
          <p:nvPr/>
        </p:nvPicPr>
        <p:blipFill>
          <a:blip r:embed="rId2" cstate="print"/>
          <a:srcRect/>
          <a:stretch>
            <a:fillRect/>
          </a:stretch>
        </p:blipFill>
        <p:spPr bwMode="auto">
          <a:xfrm>
            <a:off x="9153525" y="149226"/>
            <a:ext cx="944563" cy="519113"/>
          </a:xfrm>
          <a:prstGeom prst="rect">
            <a:avLst/>
          </a:prstGeom>
          <a:noFill/>
          <a:ln w="9525">
            <a:noFill/>
            <a:miter lim="800000"/>
            <a:headEnd/>
            <a:tailEnd/>
          </a:ln>
        </p:spPr>
      </p:pic>
      <p:grpSp>
        <p:nvGrpSpPr>
          <p:cNvPr id="2" name="Группа 10"/>
          <p:cNvGrpSpPr>
            <a:grpSpLocks/>
          </p:cNvGrpSpPr>
          <p:nvPr/>
        </p:nvGrpSpPr>
        <p:grpSpPr bwMode="auto">
          <a:xfrm>
            <a:off x="152401" y="98426"/>
            <a:ext cx="8856663" cy="663224"/>
            <a:chOff x="-206786" y="232965"/>
            <a:chExt cx="9429908" cy="746126"/>
          </a:xfrm>
        </p:grpSpPr>
        <p:pic>
          <p:nvPicPr>
            <p:cNvPr id="12" name="Изображение 7" descr="5.png"/>
            <p:cNvPicPr>
              <a:picLocks noChangeAspect="1"/>
            </p:cNvPicPr>
            <p:nvPr/>
          </p:nvPicPr>
          <p:blipFill>
            <a:blip r:embed="rId3" cstate="email">
              <a:extLst/>
            </a:blip>
            <a:srcRect/>
            <a:stretch>
              <a:fillRect/>
            </a:stretch>
          </p:blipFill>
          <p:spPr bwMode="auto">
            <a:xfrm>
              <a:off x="3933173" y="232965"/>
              <a:ext cx="5289949" cy="746126"/>
            </a:xfrm>
            <a:prstGeom prst="rect">
              <a:avLst/>
            </a:prstGeom>
            <a:ln/>
            <a:extLst/>
          </p:spPr>
          <p:style>
            <a:lnRef idx="0">
              <a:schemeClr val="accent1"/>
            </a:lnRef>
            <a:fillRef idx="3">
              <a:schemeClr val="accent1"/>
            </a:fillRef>
            <a:effectRef idx="3">
              <a:schemeClr val="accent1"/>
            </a:effectRef>
            <a:fontRef idx="minor">
              <a:schemeClr val="lt1"/>
            </a:fontRef>
          </p:style>
        </p:pic>
        <p:pic>
          <p:nvPicPr>
            <p:cNvPr id="13" name="Изображение 4" descr="9.png"/>
            <p:cNvPicPr>
              <a:picLocks noChangeAspect="1"/>
            </p:cNvPicPr>
            <p:nvPr/>
          </p:nvPicPr>
          <p:blipFill>
            <a:blip r:embed="rId4" cstate="email">
              <a:extLst/>
            </a:blip>
            <a:srcRect/>
            <a:stretch>
              <a:fillRect/>
            </a:stretch>
          </p:blipFill>
          <p:spPr bwMode="auto">
            <a:xfrm>
              <a:off x="-206786" y="232965"/>
              <a:ext cx="4156179" cy="746126"/>
            </a:xfrm>
            <a:prstGeom prst="rect">
              <a:avLst/>
            </a:prstGeom>
            <a:ln/>
            <a:extLst/>
          </p:spPr>
          <p:style>
            <a:lnRef idx="0">
              <a:schemeClr val="accent1"/>
            </a:lnRef>
            <a:fillRef idx="3">
              <a:schemeClr val="accent1"/>
            </a:fillRef>
            <a:effectRef idx="3">
              <a:schemeClr val="accent1"/>
            </a:effectRef>
            <a:fontRef idx="minor">
              <a:schemeClr val="lt1"/>
            </a:fontRef>
          </p:style>
        </p:pic>
      </p:grpSp>
      <p:sp>
        <p:nvSpPr>
          <p:cNvPr id="8" name="TextBox 7"/>
          <p:cNvSpPr txBox="1"/>
          <p:nvPr/>
        </p:nvSpPr>
        <p:spPr>
          <a:xfrm>
            <a:off x="694588" y="961309"/>
            <a:ext cx="9178449" cy="1825327"/>
          </a:xfrm>
          <a:prstGeom prst="rect">
            <a:avLst/>
          </a:prstGeom>
          <a:noFill/>
        </p:spPr>
        <p:txBody>
          <a:bodyPr wrap="square" lIns="100794" tIns="50397" rIns="100794" bIns="50397" rtlCol="0">
            <a:spAutoFit/>
          </a:bodyPr>
          <a:lstStyle/>
          <a:p>
            <a:r>
              <a:rPr lang="ru-RU" sz="4400" b="1" dirty="0" smtClean="0">
                <a:solidFill>
                  <a:srgbClr val="002060"/>
                </a:solidFill>
                <a:latin typeface="Times New Roman" pitchFamily="18" charset="0"/>
                <a:cs typeface="Times New Roman" pitchFamily="18" charset="0"/>
              </a:rPr>
              <a:t>Подготовка кадров </a:t>
            </a:r>
            <a:r>
              <a:rPr lang="ru-RU" sz="4400" b="1" u="sng" dirty="0" smtClean="0">
                <a:solidFill>
                  <a:srgbClr val="002060"/>
                </a:solidFill>
                <a:latin typeface="Times New Roman" pitchFamily="18" charset="0"/>
                <a:cs typeface="Times New Roman" pitchFamily="18" charset="0"/>
              </a:rPr>
              <a:t>для бизнеса.</a:t>
            </a:r>
          </a:p>
          <a:p>
            <a:endParaRPr lang="ru-RU" sz="2400" b="1" u="sng" dirty="0" smtClean="0">
              <a:solidFill>
                <a:srgbClr val="002060"/>
              </a:solidFill>
              <a:latin typeface="Times New Roman" pitchFamily="18" charset="0"/>
              <a:cs typeface="Times New Roman" pitchFamily="18" charset="0"/>
            </a:endParaRPr>
          </a:p>
          <a:p>
            <a:r>
              <a:rPr lang="ru-RU" sz="4400" b="1" smtClean="0">
                <a:solidFill>
                  <a:srgbClr val="002060"/>
                </a:solidFill>
                <a:latin typeface="Times New Roman" pitchFamily="18" charset="0"/>
                <a:cs typeface="Times New Roman" pitchFamily="18" charset="0"/>
              </a:rPr>
              <a:t>	</a:t>
            </a:r>
            <a:endParaRPr lang="ru-RU" sz="4400" b="1" u="sng" dirty="0">
              <a:solidFill>
                <a:srgbClr val="002060"/>
              </a:solidFill>
              <a:latin typeface="Times New Roman" pitchFamily="18" charset="0"/>
              <a:cs typeface="Times New Roman" pitchFamily="18" charset="0"/>
            </a:endParaRPr>
          </a:p>
        </p:txBody>
      </p:sp>
      <p:pic>
        <p:nvPicPr>
          <p:cNvPr id="9" name="Рисунок 8" descr="134073_dae8df32755306dbce156bd418a5.jpg"/>
          <p:cNvPicPr>
            <a:picLocks noChangeAspect="1"/>
          </p:cNvPicPr>
          <p:nvPr/>
        </p:nvPicPr>
        <p:blipFill>
          <a:blip r:embed="rId5" cstate="print"/>
          <a:stretch>
            <a:fillRect/>
          </a:stretch>
        </p:blipFill>
        <p:spPr>
          <a:xfrm>
            <a:off x="2330270" y="3893398"/>
            <a:ext cx="5166602" cy="29324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ая соединительная линия 60"/>
          <p:cNvSpPr>
            <a:spLocks noChangeShapeType="1"/>
          </p:cNvSpPr>
          <p:nvPr/>
        </p:nvSpPr>
        <p:spPr bwMode="auto">
          <a:xfrm>
            <a:off x="285751" y="809626"/>
            <a:ext cx="9810750" cy="1588"/>
          </a:xfrm>
          <a:prstGeom prst="line">
            <a:avLst/>
          </a:prstGeom>
          <a:noFill/>
          <a:ln w="31750" cap="rnd">
            <a:solidFill>
              <a:srgbClr val="004A7A"/>
            </a:solidFill>
            <a:round/>
            <a:headEnd/>
            <a:tailEnd/>
          </a:ln>
        </p:spPr>
        <p:txBody>
          <a:bodyPr lIns="100783" tIns="50392" rIns="100783" bIns="50392"/>
          <a:lstStyle/>
          <a:p>
            <a:endParaRPr lang="ru-RU"/>
          </a:p>
        </p:txBody>
      </p:sp>
      <p:pic>
        <p:nvPicPr>
          <p:cNvPr id="4099" name="Рисунок 1"/>
          <p:cNvPicPr>
            <a:picLocks noChangeAspect="1" noChangeArrowheads="1"/>
          </p:cNvPicPr>
          <p:nvPr/>
        </p:nvPicPr>
        <p:blipFill>
          <a:blip r:embed="rId2" cstate="print"/>
          <a:srcRect/>
          <a:stretch>
            <a:fillRect/>
          </a:stretch>
        </p:blipFill>
        <p:spPr bwMode="auto">
          <a:xfrm>
            <a:off x="9153525" y="149226"/>
            <a:ext cx="944563" cy="519113"/>
          </a:xfrm>
          <a:prstGeom prst="rect">
            <a:avLst/>
          </a:prstGeom>
          <a:noFill/>
          <a:ln w="9525">
            <a:noFill/>
            <a:miter lim="800000"/>
            <a:headEnd/>
            <a:tailEnd/>
          </a:ln>
        </p:spPr>
      </p:pic>
      <p:grpSp>
        <p:nvGrpSpPr>
          <p:cNvPr id="2" name="Группа 10"/>
          <p:cNvGrpSpPr>
            <a:grpSpLocks/>
          </p:cNvGrpSpPr>
          <p:nvPr/>
        </p:nvGrpSpPr>
        <p:grpSpPr bwMode="auto">
          <a:xfrm>
            <a:off x="152401" y="98426"/>
            <a:ext cx="8856663" cy="663224"/>
            <a:chOff x="-206786" y="232965"/>
            <a:chExt cx="9429908" cy="746126"/>
          </a:xfrm>
        </p:grpSpPr>
        <p:pic>
          <p:nvPicPr>
            <p:cNvPr id="12" name="Изображение 7" descr="5.png"/>
            <p:cNvPicPr>
              <a:picLocks noChangeAspect="1"/>
            </p:cNvPicPr>
            <p:nvPr/>
          </p:nvPicPr>
          <p:blipFill>
            <a:blip r:embed="rId3" cstate="email">
              <a:extLst/>
            </a:blip>
            <a:srcRect/>
            <a:stretch>
              <a:fillRect/>
            </a:stretch>
          </p:blipFill>
          <p:spPr bwMode="auto">
            <a:xfrm>
              <a:off x="3933173" y="232965"/>
              <a:ext cx="5289949" cy="746126"/>
            </a:xfrm>
            <a:prstGeom prst="rect">
              <a:avLst/>
            </a:prstGeom>
            <a:ln/>
            <a:extLst/>
          </p:spPr>
          <p:style>
            <a:lnRef idx="0">
              <a:schemeClr val="accent1"/>
            </a:lnRef>
            <a:fillRef idx="3">
              <a:schemeClr val="accent1"/>
            </a:fillRef>
            <a:effectRef idx="3">
              <a:schemeClr val="accent1"/>
            </a:effectRef>
            <a:fontRef idx="minor">
              <a:schemeClr val="lt1"/>
            </a:fontRef>
          </p:style>
        </p:pic>
        <p:pic>
          <p:nvPicPr>
            <p:cNvPr id="13" name="Изображение 4" descr="9.png"/>
            <p:cNvPicPr>
              <a:picLocks noChangeAspect="1"/>
            </p:cNvPicPr>
            <p:nvPr/>
          </p:nvPicPr>
          <p:blipFill>
            <a:blip r:embed="rId4" cstate="email">
              <a:extLst/>
            </a:blip>
            <a:srcRect/>
            <a:stretch>
              <a:fillRect/>
            </a:stretch>
          </p:blipFill>
          <p:spPr bwMode="auto">
            <a:xfrm>
              <a:off x="-206786" y="232965"/>
              <a:ext cx="4156179" cy="746126"/>
            </a:xfrm>
            <a:prstGeom prst="rect">
              <a:avLst/>
            </a:prstGeom>
            <a:ln/>
            <a:extLst/>
          </p:spPr>
          <p:style>
            <a:lnRef idx="0">
              <a:schemeClr val="accent1"/>
            </a:lnRef>
            <a:fillRef idx="3">
              <a:schemeClr val="accent1"/>
            </a:fillRef>
            <a:effectRef idx="3">
              <a:schemeClr val="accent1"/>
            </a:effectRef>
            <a:fontRef idx="minor">
              <a:schemeClr val="lt1"/>
            </a:fontRef>
          </p:style>
        </p:pic>
      </p:grpSp>
      <p:sp>
        <p:nvSpPr>
          <p:cNvPr id="11" name="Rectangle 9"/>
          <p:cNvSpPr>
            <a:spLocks noChangeArrowheads="1"/>
          </p:cNvSpPr>
          <p:nvPr/>
        </p:nvSpPr>
        <p:spPr bwMode="auto">
          <a:xfrm>
            <a:off x="694588" y="1189833"/>
            <a:ext cx="9078034" cy="3504056"/>
          </a:xfrm>
          <a:prstGeom prst="rect">
            <a:avLst/>
          </a:prstGeom>
          <a:noFill/>
          <a:ln w="9525">
            <a:noFill/>
            <a:miter lim="800000"/>
            <a:headEnd/>
            <a:tailEnd/>
          </a:ln>
        </p:spPr>
        <p:txBody>
          <a:bodyPr lIns="100783" tIns="50392" rIns="100783" bIns="50392"/>
          <a:lstStyle/>
          <a:p>
            <a:pPr marL="90986" algn="just"/>
            <a:r>
              <a:rPr lang="ru-RU" sz="3500" b="1" cap="small" dirty="0">
                <a:solidFill>
                  <a:srgbClr val="002060"/>
                </a:solidFill>
                <a:latin typeface="Times New Roman" pitchFamily="18" charset="0"/>
                <a:cs typeface="Times New Roman" pitchFamily="18" charset="0"/>
              </a:rPr>
              <a:t> </a:t>
            </a:r>
            <a:r>
              <a:rPr lang="ru-RU" sz="3500" b="1" cap="small" dirty="0" smtClean="0">
                <a:solidFill>
                  <a:srgbClr val="002060"/>
                </a:solidFill>
                <a:latin typeface="Times New Roman" pitchFamily="18" charset="0"/>
                <a:cs typeface="Times New Roman" pitchFamily="18" charset="0"/>
              </a:rPr>
              <a:t>       </a:t>
            </a:r>
            <a:r>
              <a:rPr lang="ru-RU" sz="3500" b="1" cap="small" dirty="0">
                <a:solidFill>
                  <a:srgbClr val="002060"/>
                </a:solidFill>
                <a:latin typeface="Times New Roman" pitchFamily="18" charset="0"/>
                <a:cs typeface="Times New Roman" pitchFamily="18" charset="0"/>
              </a:rPr>
              <a:t>в настоящее время в процессе подготовки кадров в вузах, накопилось значительное количество не решенных вопросов и малоизученных проблем, связанных с интенсивными реформами в сфере образования в рамках перехода Казахстана с 2010 года на Болонский процесс</a:t>
            </a:r>
            <a:r>
              <a:rPr lang="ru-RU" sz="3500" b="1" cap="small" dirty="0" smtClean="0">
                <a:solidFill>
                  <a:srgbClr val="002060"/>
                </a:solidFill>
                <a:latin typeface="Times New Roman" pitchFamily="18" charset="0"/>
                <a:cs typeface="Times New Roman" pitchFamily="18" charset="0"/>
              </a:rPr>
              <a:t>.</a:t>
            </a:r>
          </a:p>
          <a:p>
            <a:pPr marL="90986" algn="r"/>
            <a:endParaRPr lang="ru-RU" altLang="en-US" sz="3500" i="1" dirty="0">
              <a:solidFill>
                <a:srgbClr val="002060"/>
              </a:solidFill>
              <a:latin typeface="Times New Roman" pitchFamily="18" charset="0"/>
              <a:ea typeface="Arial Unicode MS" pitchFamily="34" charset="-128"/>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ая соединительная линия 60"/>
          <p:cNvSpPr>
            <a:spLocks noChangeShapeType="1"/>
          </p:cNvSpPr>
          <p:nvPr/>
        </p:nvSpPr>
        <p:spPr bwMode="auto">
          <a:xfrm>
            <a:off x="285751" y="809626"/>
            <a:ext cx="9810750" cy="1588"/>
          </a:xfrm>
          <a:prstGeom prst="line">
            <a:avLst/>
          </a:prstGeom>
          <a:noFill/>
          <a:ln w="31750" cap="rnd">
            <a:solidFill>
              <a:srgbClr val="004A7A"/>
            </a:solidFill>
            <a:round/>
            <a:headEnd/>
            <a:tailEnd/>
          </a:ln>
        </p:spPr>
        <p:txBody>
          <a:bodyPr lIns="100783" tIns="50392" rIns="100783" bIns="50392"/>
          <a:lstStyle/>
          <a:p>
            <a:endParaRPr lang="ru-RU"/>
          </a:p>
        </p:txBody>
      </p:sp>
      <p:pic>
        <p:nvPicPr>
          <p:cNvPr id="4099" name="Рисунок 1"/>
          <p:cNvPicPr>
            <a:picLocks noChangeAspect="1" noChangeArrowheads="1"/>
          </p:cNvPicPr>
          <p:nvPr/>
        </p:nvPicPr>
        <p:blipFill>
          <a:blip r:embed="rId2" cstate="print"/>
          <a:srcRect/>
          <a:stretch>
            <a:fillRect/>
          </a:stretch>
        </p:blipFill>
        <p:spPr bwMode="auto">
          <a:xfrm>
            <a:off x="9153525" y="149226"/>
            <a:ext cx="944563" cy="519113"/>
          </a:xfrm>
          <a:prstGeom prst="rect">
            <a:avLst/>
          </a:prstGeom>
          <a:noFill/>
          <a:ln w="9525">
            <a:noFill/>
            <a:miter lim="800000"/>
            <a:headEnd/>
            <a:tailEnd/>
          </a:ln>
        </p:spPr>
      </p:pic>
      <p:grpSp>
        <p:nvGrpSpPr>
          <p:cNvPr id="2" name="Группа 10"/>
          <p:cNvGrpSpPr>
            <a:grpSpLocks/>
          </p:cNvGrpSpPr>
          <p:nvPr/>
        </p:nvGrpSpPr>
        <p:grpSpPr bwMode="auto">
          <a:xfrm>
            <a:off x="152401" y="98426"/>
            <a:ext cx="8856663" cy="663224"/>
            <a:chOff x="-206786" y="232965"/>
            <a:chExt cx="9429908" cy="746126"/>
          </a:xfrm>
        </p:grpSpPr>
        <p:pic>
          <p:nvPicPr>
            <p:cNvPr id="12" name="Изображение 7" descr="5.png"/>
            <p:cNvPicPr>
              <a:picLocks noChangeAspect="1"/>
            </p:cNvPicPr>
            <p:nvPr/>
          </p:nvPicPr>
          <p:blipFill>
            <a:blip r:embed="rId3" cstate="email">
              <a:extLst/>
            </a:blip>
            <a:srcRect/>
            <a:stretch>
              <a:fillRect/>
            </a:stretch>
          </p:blipFill>
          <p:spPr bwMode="auto">
            <a:xfrm>
              <a:off x="3933173" y="232965"/>
              <a:ext cx="5289949" cy="746126"/>
            </a:xfrm>
            <a:prstGeom prst="rect">
              <a:avLst/>
            </a:prstGeom>
            <a:ln/>
            <a:extLst/>
          </p:spPr>
          <p:style>
            <a:lnRef idx="0">
              <a:schemeClr val="accent1"/>
            </a:lnRef>
            <a:fillRef idx="3">
              <a:schemeClr val="accent1"/>
            </a:fillRef>
            <a:effectRef idx="3">
              <a:schemeClr val="accent1"/>
            </a:effectRef>
            <a:fontRef idx="minor">
              <a:schemeClr val="lt1"/>
            </a:fontRef>
          </p:style>
        </p:pic>
        <p:pic>
          <p:nvPicPr>
            <p:cNvPr id="13" name="Изображение 4" descr="9.png"/>
            <p:cNvPicPr>
              <a:picLocks noChangeAspect="1"/>
            </p:cNvPicPr>
            <p:nvPr/>
          </p:nvPicPr>
          <p:blipFill>
            <a:blip r:embed="rId4" cstate="email">
              <a:extLst/>
            </a:blip>
            <a:srcRect/>
            <a:stretch>
              <a:fillRect/>
            </a:stretch>
          </p:blipFill>
          <p:spPr bwMode="auto">
            <a:xfrm>
              <a:off x="-206786" y="232965"/>
              <a:ext cx="4156179" cy="746126"/>
            </a:xfrm>
            <a:prstGeom prst="rect">
              <a:avLst/>
            </a:prstGeom>
            <a:ln/>
            <a:extLst/>
          </p:spPr>
          <p:style>
            <a:lnRef idx="0">
              <a:schemeClr val="accent1"/>
            </a:lnRef>
            <a:fillRef idx="3">
              <a:schemeClr val="accent1"/>
            </a:fillRef>
            <a:effectRef idx="3">
              <a:schemeClr val="accent1"/>
            </a:effectRef>
            <a:fontRef idx="minor">
              <a:schemeClr val="lt1"/>
            </a:fontRef>
          </p:style>
        </p:pic>
      </p:grpSp>
      <p:sp>
        <p:nvSpPr>
          <p:cNvPr id="11" name="Rectangle 9"/>
          <p:cNvSpPr>
            <a:spLocks noChangeArrowheads="1"/>
          </p:cNvSpPr>
          <p:nvPr/>
        </p:nvSpPr>
        <p:spPr bwMode="auto">
          <a:xfrm>
            <a:off x="531020" y="1494534"/>
            <a:ext cx="9405170" cy="4265807"/>
          </a:xfrm>
          <a:prstGeom prst="rect">
            <a:avLst/>
          </a:prstGeom>
          <a:noFill/>
          <a:ln w="9525">
            <a:noFill/>
            <a:miter lim="800000"/>
            <a:headEnd/>
            <a:tailEnd/>
          </a:ln>
        </p:spPr>
        <p:txBody>
          <a:bodyPr lIns="100783" tIns="50392" rIns="100783" bIns="50392"/>
          <a:lstStyle/>
          <a:p>
            <a:pPr marL="90986" algn="just"/>
            <a:r>
              <a:rPr lang="en-US" sz="3100" b="1" cap="small" dirty="0">
                <a:solidFill>
                  <a:srgbClr val="002060"/>
                </a:solidFill>
                <a:latin typeface="Times New Roman" pitchFamily="18" charset="0"/>
                <a:cs typeface="Times New Roman" pitchFamily="18" charset="0"/>
              </a:rPr>
              <a:t> </a:t>
            </a:r>
            <a:r>
              <a:rPr lang="en-US" sz="3100" b="1" cap="small" dirty="0" smtClean="0">
                <a:solidFill>
                  <a:srgbClr val="002060"/>
                </a:solidFill>
                <a:latin typeface="Times New Roman" pitchFamily="18" charset="0"/>
                <a:cs typeface="Times New Roman" pitchFamily="18" charset="0"/>
              </a:rPr>
              <a:t>        </a:t>
            </a:r>
            <a:r>
              <a:rPr lang="ru-RU" sz="3100" b="1" cap="small" dirty="0" smtClean="0">
                <a:solidFill>
                  <a:srgbClr val="002060"/>
                </a:solidFill>
                <a:latin typeface="Times New Roman" pitchFamily="18" charset="0"/>
                <a:cs typeface="Times New Roman" pitchFamily="18" charset="0"/>
              </a:rPr>
              <a:t>Одно </a:t>
            </a:r>
            <a:r>
              <a:rPr lang="ru-RU" sz="3100" b="1" cap="small" dirty="0">
                <a:solidFill>
                  <a:srgbClr val="002060"/>
                </a:solidFill>
                <a:latin typeface="Times New Roman" pitchFamily="18" charset="0"/>
                <a:cs typeface="Times New Roman" pitchFamily="18" charset="0"/>
              </a:rPr>
              <a:t>из главных противоречий, которое возникло в связи с переходом на новую модель образования заключается в том, что выпускники </a:t>
            </a:r>
            <a:r>
              <a:rPr lang="ru-RU" sz="3100" b="1" cap="small" dirty="0" err="1">
                <a:solidFill>
                  <a:srgbClr val="002060"/>
                </a:solidFill>
                <a:latin typeface="Times New Roman" pitchFamily="18" charset="0"/>
                <a:cs typeface="Times New Roman" pitchFamily="18" charset="0"/>
              </a:rPr>
              <a:t>бакалавриатов</a:t>
            </a:r>
            <a:r>
              <a:rPr lang="ru-RU" sz="3100" b="1" cap="small" dirty="0">
                <a:solidFill>
                  <a:srgbClr val="002060"/>
                </a:solidFill>
                <a:latin typeface="Times New Roman" pitchFamily="18" charset="0"/>
                <a:cs typeface="Times New Roman" pitchFamily="18" charset="0"/>
              </a:rPr>
              <a:t> не готовы к самостоятельной работе на предприятиях. </a:t>
            </a:r>
            <a:r>
              <a:rPr lang="ru-RU" sz="3100" b="1" cap="small" dirty="0" smtClean="0">
                <a:solidFill>
                  <a:srgbClr val="002060"/>
                </a:solidFill>
                <a:latin typeface="Times New Roman" pitchFamily="18" charset="0"/>
                <a:cs typeface="Times New Roman" pitchFamily="18" charset="0"/>
              </a:rPr>
              <a:t> </a:t>
            </a:r>
          </a:p>
          <a:p>
            <a:pPr marL="90986" algn="just"/>
            <a:r>
              <a:rPr lang="ru-RU" sz="3100" b="1" cap="small" dirty="0">
                <a:solidFill>
                  <a:srgbClr val="002060"/>
                </a:solidFill>
                <a:latin typeface="Times New Roman" pitchFamily="18" charset="0"/>
                <a:cs typeface="Times New Roman" pitchFamily="18" charset="0"/>
              </a:rPr>
              <a:t> </a:t>
            </a:r>
            <a:r>
              <a:rPr lang="ru-RU" sz="3100" b="1" cap="small" dirty="0" smtClean="0">
                <a:solidFill>
                  <a:srgbClr val="002060"/>
                </a:solidFill>
                <a:latin typeface="Times New Roman" pitchFamily="18" charset="0"/>
                <a:cs typeface="Times New Roman" pitchFamily="18" charset="0"/>
              </a:rPr>
              <a:t>      Практика </a:t>
            </a:r>
            <a:r>
              <a:rPr lang="ru-RU" sz="3100" b="1" cap="small" dirty="0">
                <a:solidFill>
                  <a:srgbClr val="002060"/>
                </a:solidFill>
                <a:latin typeface="Times New Roman" pitchFamily="18" charset="0"/>
                <a:cs typeface="Times New Roman" pitchFamily="18" charset="0"/>
              </a:rPr>
              <a:t>показывает, что компетенции инженеров и управленцев в отраслях экономики связаны с накоплением опыта управления в сложных условиях производственного процесса, а в некоторых случаях, в экстремальной среде. </a:t>
            </a:r>
            <a:endParaRPr lang="ru-RU" altLang="en-US" sz="3100" i="1" dirty="0">
              <a:solidFill>
                <a:srgbClr val="002060"/>
              </a:solidFill>
              <a:latin typeface="Times New Roman" pitchFamily="18" charset="0"/>
              <a:ea typeface="Arial Unicode MS" pitchFamily="34" charset="-128"/>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ая соединительная линия 60"/>
          <p:cNvSpPr>
            <a:spLocks noChangeShapeType="1"/>
          </p:cNvSpPr>
          <p:nvPr/>
        </p:nvSpPr>
        <p:spPr bwMode="auto">
          <a:xfrm>
            <a:off x="285751" y="809626"/>
            <a:ext cx="9810750" cy="1588"/>
          </a:xfrm>
          <a:prstGeom prst="line">
            <a:avLst/>
          </a:prstGeom>
          <a:noFill/>
          <a:ln w="31750" cap="rnd">
            <a:solidFill>
              <a:srgbClr val="004A7A"/>
            </a:solidFill>
            <a:round/>
            <a:headEnd/>
            <a:tailEnd/>
          </a:ln>
        </p:spPr>
        <p:txBody>
          <a:bodyPr lIns="100783" tIns="50392" rIns="100783" bIns="50392"/>
          <a:lstStyle/>
          <a:p>
            <a:endParaRPr lang="ru-RU"/>
          </a:p>
        </p:txBody>
      </p:sp>
      <p:pic>
        <p:nvPicPr>
          <p:cNvPr id="4099" name="Рисунок 1"/>
          <p:cNvPicPr>
            <a:picLocks noChangeAspect="1" noChangeArrowheads="1"/>
          </p:cNvPicPr>
          <p:nvPr/>
        </p:nvPicPr>
        <p:blipFill>
          <a:blip r:embed="rId2" cstate="print"/>
          <a:srcRect/>
          <a:stretch>
            <a:fillRect/>
          </a:stretch>
        </p:blipFill>
        <p:spPr bwMode="auto">
          <a:xfrm>
            <a:off x="9153525" y="149226"/>
            <a:ext cx="944563" cy="519113"/>
          </a:xfrm>
          <a:prstGeom prst="rect">
            <a:avLst/>
          </a:prstGeom>
          <a:noFill/>
          <a:ln w="9525">
            <a:noFill/>
            <a:miter lim="800000"/>
            <a:headEnd/>
            <a:tailEnd/>
          </a:ln>
        </p:spPr>
      </p:pic>
      <p:grpSp>
        <p:nvGrpSpPr>
          <p:cNvPr id="2" name="Группа 10"/>
          <p:cNvGrpSpPr>
            <a:grpSpLocks/>
          </p:cNvGrpSpPr>
          <p:nvPr/>
        </p:nvGrpSpPr>
        <p:grpSpPr bwMode="auto">
          <a:xfrm>
            <a:off x="152401" y="98426"/>
            <a:ext cx="8856663" cy="663224"/>
            <a:chOff x="-206786" y="232965"/>
            <a:chExt cx="9429908" cy="746126"/>
          </a:xfrm>
        </p:grpSpPr>
        <p:pic>
          <p:nvPicPr>
            <p:cNvPr id="12" name="Изображение 7" descr="5.png"/>
            <p:cNvPicPr>
              <a:picLocks noChangeAspect="1"/>
            </p:cNvPicPr>
            <p:nvPr/>
          </p:nvPicPr>
          <p:blipFill>
            <a:blip r:embed="rId3" cstate="email">
              <a:extLst/>
            </a:blip>
            <a:srcRect/>
            <a:stretch>
              <a:fillRect/>
            </a:stretch>
          </p:blipFill>
          <p:spPr bwMode="auto">
            <a:xfrm>
              <a:off x="3933173" y="232965"/>
              <a:ext cx="5289949" cy="746126"/>
            </a:xfrm>
            <a:prstGeom prst="rect">
              <a:avLst/>
            </a:prstGeom>
            <a:ln/>
            <a:extLst/>
          </p:spPr>
          <p:style>
            <a:lnRef idx="0">
              <a:schemeClr val="accent1"/>
            </a:lnRef>
            <a:fillRef idx="3">
              <a:schemeClr val="accent1"/>
            </a:fillRef>
            <a:effectRef idx="3">
              <a:schemeClr val="accent1"/>
            </a:effectRef>
            <a:fontRef idx="minor">
              <a:schemeClr val="lt1"/>
            </a:fontRef>
          </p:style>
        </p:pic>
        <p:pic>
          <p:nvPicPr>
            <p:cNvPr id="13" name="Изображение 4" descr="9.png"/>
            <p:cNvPicPr>
              <a:picLocks noChangeAspect="1"/>
            </p:cNvPicPr>
            <p:nvPr/>
          </p:nvPicPr>
          <p:blipFill>
            <a:blip r:embed="rId4" cstate="email">
              <a:extLst/>
            </a:blip>
            <a:srcRect/>
            <a:stretch>
              <a:fillRect/>
            </a:stretch>
          </p:blipFill>
          <p:spPr bwMode="auto">
            <a:xfrm>
              <a:off x="-206786" y="232965"/>
              <a:ext cx="4156179" cy="746126"/>
            </a:xfrm>
            <a:prstGeom prst="rect">
              <a:avLst/>
            </a:prstGeom>
            <a:ln/>
            <a:extLst/>
          </p:spPr>
          <p:style>
            <a:lnRef idx="0">
              <a:schemeClr val="accent1"/>
            </a:lnRef>
            <a:fillRef idx="3">
              <a:schemeClr val="accent1"/>
            </a:fillRef>
            <a:effectRef idx="3">
              <a:schemeClr val="accent1"/>
            </a:effectRef>
            <a:fontRef idx="minor">
              <a:schemeClr val="lt1"/>
            </a:fontRef>
          </p:style>
        </p:pic>
      </p:grpSp>
      <p:sp>
        <p:nvSpPr>
          <p:cNvPr id="11" name="Rectangle 9"/>
          <p:cNvSpPr>
            <a:spLocks noChangeArrowheads="1"/>
          </p:cNvSpPr>
          <p:nvPr/>
        </p:nvSpPr>
        <p:spPr bwMode="auto">
          <a:xfrm>
            <a:off x="612804" y="1113658"/>
            <a:ext cx="9405170" cy="4265807"/>
          </a:xfrm>
          <a:prstGeom prst="rect">
            <a:avLst/>
          </a:prstGeom>
          <a:noFill/>
          <a:ln w="9525">
            <a:noFill/>
            <a:miter lim="800000"/>
            <a:headEnd/>
            <a:tailEnd/>
          </a:ln>
        </p:spPr>
        <p:txBody>
          <a:bodyPr lIns="100783" tIns="50392" rIns="100783" bIns="50392"/>
          <a:lstStyle/>
          <a:p>
            <a:pPr marL="90986" algn="just"/>
            <a:r>
              <a:rPr lang="ru-RU" sz="3100" b="1" cap="small" dirty="0" smtClean="0">
                <a:solidFill>
                  <a:srgbClr val="002060"/>
                </a:solidFill>
                <a:latin typeface="Times New Roman" pitchFamily="18" charset="0"/>
                <a:cs typeface="Times New Roman" pitchFamily="18" charset="0"/>
              </a:rPr>
              <a:t>      Поэтому </a:t>
            </a:r>
            <a:r>
              <a:rPr lang="ru-RU" sz="3100" b="1" cap="small" dirty="0">
                <a:solidFill>
                  <a:srgbClr val="002060"/>
                </a:solidFill>
                <a:latin typeface="Times New Roman" pitchFamily="18" charset="0"/>
                <a:cs typeface="Times New Roman" pitchFamily="18" charset="0"/>
              </a:rPr>
              <a:t>даже окончившие вуз с отличаем бакалавры, не имеющие навыков организации производственных процессов и не участвовавшие в решении сложных производственных вопросов, при трудоустройстве рассматриваются как лица, не обладающие достаточными профессиональными компетенциями.</a:t>
            </a:r>
            <a:endParaRPr lang="ru-RU" altLang="en-US" sz="3100" i="1" dirty="0">
              <a:solidFill>
                <a:srgbClr val="002060"/>
              </a:solidFill>
              <a:latin typeface="Times New Roman" pitchFamily="18" charset="0"/>
              <a:ea typeface="Arial Unicode MS" pitchFamily="34" charset="-128"/>
              <a:cs typeface="Times New Roman" pitchFamily="18" charset="0"/>
            </a:endParaRPr>
          </a:p>
        </p:txBody>
      </p:sp>
      <p:pic>
        <p:nvPicPr>
          <p:cNvPr id="8" name="Picture 2" descr="graduates-pictogram_92323642"/>
          <p:cNvPicPr>
            <a:picLocks noChangeAspect="1" noChangeArrowheads="1"/>
          </p:cNvPicPr>
          <p:nvPr/>
        </p:nvPicPr>
        <p:blipFill>
          <a:blip r:embed="rId5" cstate="print"/>
          <a:srcRect/>
          <a:stretch>
            <a:fillRect/>
          </a:stretch>
        </p:blipFill>
        <p:spPr bwMode="auto">
          <a:xfrm>
            <a:off x="4047735" y="4922415"/>
            <a:ext cx="2506420" cy="184496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ая соединительная линия 60"/>
          <p:cNvSpPr>
            <a:spLocks noChangeShapeType="1"/>
          </p:cNvSpPr>
          <p:nvPr/>
        </p:nvSpPr>
        <p:spPr bwMode="auto">
          <a:xfrm>
            <a:off x="285751" y="809626"/>
            <a:ext cx="9810750" cy="1588"/>
          </a:xfrm>
          <a:prstGeom prst="line">
            <a:avLst/>
          </a:prstGeom>
          <a:noFill/>
          <a:ln w="31750" cap="rnd">
            <a:solidFill>
              <a:srgbClr val="004A7A"/>
            </a:solidFill>
            <a:round/>
            <a:headEnd/>
            <a:tailEnd/>
          </a:ln>
        </p:spPr>
        <p:txBody>
          <a:bodyPr lIns="100783" tIns="50392" rIns="100783" bIns="50392"/>
          <a:lstStyle/>
          <a:p>
            <a:endParaRPr lang="ru-RU"/>
          </a:p>
        </p:txBody>
      </p:sp>
      <p:pic>
        <p:nvPicPr>
          <p:cNvPr id="4099" name="Рисунок 1"/>
          <p:cNvPicPr>
            <a:picLocks noChangeAspect="1" noChangeArrowheads="1"/>
          </p:cNvPicPr>
          <p:nvPr/>
        </p:nvPicPr>
        <p:blipFill>
          <a:blip r:embed="rId2" cstate="print"/>
          <a:srcRect/>
          <a:stretch>
            <a:fillRect/>
          </a:stretch>
        </p:blipFill>
        <p:spPr bwMode="auto">
          <a:xfrm>
            <a:off x="9153525" y="149226"/>
            <a:ext cx="944563" cy="519113"/>
          </a:xfrm>
          <a:prstGeom prst="rect">
            <a:avLst/>
          </a:prstGeom>
          <a:noFill/>
          <a:ln w="9525">
            <a:noFill/>
            <a:miter lim="800000"/>
            <a:headEnd/>
            <a:tailEnd/>
          </a:ln>
        </p:spPr>
      </p:pic>
      <p:grpSp>
        <p:nvGrpSpPr>
          <p:cNvPr id="2" name="Группа 10"/>
          <p:cNvGrpSpPr>
            <a:grpSpLocks/>
          </p:cNvGrpSpPr>
          <p:nvPr/>
        </p:nvGrpSpPr>
        <p:grpSpPr bwMode="auto">
          <a:xfrm>
            <a:off x="152401" y="98426"/>
            <a:ext cx="8856663" cy="663224"/>
            <a:chOff x="-206786" y="232965"/>
            <a:chExt cx="9429908" cy="746126"/>
          </a:xfrm>
        </p:grpSpPr>
        <p:pic>
          <p:nvPicPr>
            <p:cNvPr id="12" name="Изображение 7" descr="5.png"/>
            <p:cNvPicPr>
              <a:picLocks noChangeAspect="1"/>
            </p:cNvPicPr>
            <p:nvPr/>
          </p:nvPicPr>
          <p:blipFill>
            <a:blip r:embed="rId3" cstate="email">
              <a:extLst/>
            </a:blip>
            <a:srcRect/>
            <a:stretch>
              <a:fillRect/>
            </a:stretch>
          </p:blipFill>
          <p:spPr bwMode="auto">
            <a:xfrm>
              <a:off x="3933173" y="232965"/>
              <a:ext cx="5289949" cy="746126"/>
            </a:xfrm>
            <a:prstGeom prst="rect">
              <a:avLst/>
            </a:prstGeom>
            <a:ln/>
            <a:extLst/>
          </p:spPr>
          <p:style>
            <a:lnRef idx="0">
              <a:schemeClr val="accent1"/>
            </a:lnRef>
            <a:fillRef idx="3">
              <a:schemeClr val="accent1"/>
            </a:fillRef>
            <a:effectRef idx="3">
              <a:schemeClr val="accent1"/>
            </a:effectRef>
            <a:fontRef idx="minor">
              <a:schemeClr val="lt1"/>
            </a:fontRef>
          </p:style>
        </p:pic>
        <p:pic>
          <p:nvPicPr>
            <p:cNvPr id="13" name="Изображение 4" descr="9.png"/>
            <p:cNvPicPr>
              <a:picLocks noChangeAspect="1"/>
            </p:cNvPicPr>
            <p:nvPr/>
          </p:nvPicPr>
          <p:blipFill>
            <a:blip r:embed="rId4" cstate="email">
              <a:extLst/>
            </a:blip>
            <a:srcRect/>
            <a:stretch>
              <a:fillRect/>
            </a:stretch>
          </p:blipFill>
          <p:spPr bwMode="auto">
            <a:xfrm>
              <a:off x="-206786" y="232965"/>
              <a:ext cx="4156179" cy="746126"/>
            </a:xfrm>
            <a:prstGeom prst="rect">
              <a:avLst/>
            </a:prstGeom>
            <a:ln/>
            <a:extLst/>
          </p:spPr>
          <p:style>
            <a:lnRef idx="0">
              <a:schemeClr val="accent1"/>
            </a:lnRef>
            <a:fillRef idx="3">
              <a:schemeClr val="accent1"/>
            </a:fillRef>
            <a:effectRef idx="3">
              <a:schemeClr val="accent1"/>
            </a:effectRef>
            <a:fontRef idx="minor">
              <a:schemeClr val="lt1"/>
            </a:fontRef>
          </p:style>
        </p:pic>
      </p:grpSp>
      <p:sp>
        <p:nvSpPr>
          <p:cNvPr id="11" name="Rectangle 9"/>
          <p:cNvSpPr>
            <a:spLocks noChangeArrowheads="1"/>
          </p:cNvSpPr>
          <p:nvPr/>
        </p:nvSpPr>
        <p:spPr bwMode="auto">
          <a:xfrm>
            <a:off x="4620224" y="1113658"/>
            <a:ext cx="5315966" cy="5332259"/>
          </a:xfrm>
          <a:prstGeom prst="rect">
            <a:avLst/>
          </a:prstGeom>
          <a:noFill/>
          <a:ln w="9525">
            <a:noFill/>
            <a:miter lim="800000"/>
            <a:headEnd/>
            <a:tailEnd/>
          </a:ln>
        </p:spPr>
        <p:txBody>
          <a:bodyPr lIns="100783" tIns="50392" rIns="100783" bIns="50392"/>
          <a:lstStyle/>
          <a:p>
            <a:pPr algn="just"/>
            <a:r>
              <a:rPr lang="en-US" sz="2200" b="1" cap="small" dirty="0" smtClean="0">
                <a:solidFill>
                  <a:srgbClr val="002060"/>
                </a:solidFill>
                <a:latin typeface="Times New Roman" pitchFamily="18" charset="0"/>
                <a:cs typeface="Times New Roman" pitchFamily="18" charset="0"/>
              </a:rPr>
              <a:t>          </a:t>
            </a:r>
            <a:r>
              <a:rPr lang="ru-RU" sz="2200" b="1" cap="small" dirty="0" smtClean="0">
                <a:solidFill>
                  <a:srgbClr val="002060"/>
                </a:solidFill>
                <a:latin typeface="Times New Roman" pitchFamily="18" charset="0"/>
                <a:cs typeface="Times New Roman" pitchFamily="18" charset="0"/>
              </a:rPr>
              <a:t>С </a:t>
            </a:r>
            <a:r>
              <a:rPr lang="ru-RU" sz="2200" b="1" cap="small" dirty="0">
                <a:solidFill>
                  <a:srgbClr val="002060"/>
                </a:solidFill>
                <a:latin typeface="Times New Roman" pitchFamily="18" charset="0"/>
                <a:cs typeface="Times New Roman" pitchFamily="18" charset="0"/>
              </a:rPr>
              <a:t>учетом нового курса «Казахстан-2050» поручаю Правительству начиная с 2013 года обеспечить развитие системы инженерного образования и современных технических специальностей с присвоением сертификатов международного образца.</a:t>
            </a:r>
            <a:endParaRPr lang="ru-RU" sz="2200" dirty="0">
              <a:solidFill>
                <a:srgbClr val="002060"/>
              </a:solidFill>
              <a:latin typeface="Times New Roman" pitchFamily="18" charset="0"/>
              <a:cs typeface="Times New Roman" pitchFamily="18" charset="0"/>
            </a:endParaRPr>
          </a:p>
          <a:p>
            <a:pPr algn="just"/>
            <a:r>
              <a:rPr lang="en-US" sz="2200" b="1" cap="small" dirty="0" smtClean="0">
                <a:solidFill>
                  <a:srgbClr val="002060"/>
                </a:solidFill>
                <a:latin typeface="Times New Roman" pitchFamily="18" charset="0"/>
                <a:cs typeface="Times New Roman" pitchFamily="18" charset="0"/>
              </a:rPr>
              <a:t>        </a:t>
            </a:r>
            <a:r>
              <a:rPr lang="ru-RU" sz="2200" b="1" cap="small" dirty="0" smtClean="0">
                <a:solidFill>
                  <a:srgbClr val="002060"/>
                </a:solidFill>
                <a:latin typeface="Times New Roman" pitchFamily="18" charset="0"/>
                <a:cs typeface="Times New Roman" pitchFamily="18" charset="0"/>
              </a:rPr>
              <a:t>Профессионально-техническое </a:t>
            </a:r>
            <a:r>
              <a:rPr lang="ru-RU" sz="2200" b="1" cap="small" dirty="0">
                <a:solidFill>
                  <a:srgbClr val="002060"/>
                </a:solidFill>
                <a:latin typeface="Times New Roman" pitchFamily="18" charset="0"/>
                <a:cs typeface="Times New Roman" pitchFamily="18" charset="0"/>
              </a:rPr>
              <a:t>и высшее образование должно ориентироваться в первую очередь на максимальное удовлетворение текущих и перспективных потребностей национальной экономики в специалистах.</a:t>
            </a:r>
            <a:endParaRPr lang="ru-RU" altLang="en-US" sz="2200" i="1" dirty="0">
              <a:solidFill>
                <a:srgbClr val="002060"/>
              </a:solidFill>
              <a:latin typeface="Times New Roman" pitchFamily="18" charset="0"/>
              <a:ea typeface="Arial Unicode MS" pitchFamily="34" charset="-128"/>
              <a:cs typeface="Times New Roman" pitchFamily="18" charset="0"/>
            </a:endParaRPr>
          </a:p>
        </p:txBody>
      </p:sp>
      <p:pic>
        <p:nvPicPr>
          <p:cNvPr id="10" name="Рисунок 9" descr="1ed72c59e0436384ae34763ecf73e88d.jpg"/>
          <p:cNvPicPr>
            <a:picLocks noChangeAspect="1"/>
          </p:cNvPicPr>
          <p:nvPr/>
        </p:nvPicPr>
        <p:blipFill>
          <a:blip r:embed="rId5" cstate="print"/>
          <a:stretch>
            <a:fillRect/>
          </a:stretch>
        </p:blipFill>
        <p:spPr>
          <a:xfrm>
            <a:off x="776372" y="4846240"/>
            <a:ext cx="3680284" cy="1853198"/>
          </a:xfrm>
          <a:prstGeom prst="rect">
            <a:avLst/>
          </a:prstGeom>
        </p:spPr>
      </p:pic>
      <p:pic>
        <p:nvPicPr>
          <p:cNvPr id="14" name="Рисунок 13" descr="5bc9fa316317a99cc31378e82feff4a4.jpg"/>
          <p:cNvPicPr>
            <a:picLocks noChangeAspect="1"/>
          </p:cNvPicPr>
          <p:nvPr/>
        </p:nvPicPr>
        <p:blipFill>
          <a:blip r:embed="rId6" cstate="print"/>
          <a:stretch>
            <a:fillRect/>
          </a:stretch>
        </p:blipFill>
        <p:spPr>
          <a:xfrm>
            <a:off x="531020" y="1189833"/>
            <a:ext cx="3925636" cy="34415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ая соединительная линия 60"/>
          <p:cNvSpPr>
            <a:spLocks noChangeShapeType="1"/>
          </p:cNvSpPr>
          <p:nvPr/>
        </p:nvSpPr>
        <p:spPr bwMode="auto">
          <a:xfrm>
            <a:off x="285751" y="809626"/>
            <a:ext cx="9810750" cy="1588"/>
          </a:xfrm>
          <a:prstGeom prst="line">
            <a:avLst/>
          </a:prstGeom>
          <a:noFill/>
          <a:ln w="31750" cap="rnd">
            <a:solidFill>
              <a:srgbClr val="004A7A"/>
            </a:solidFill>
            <a:round/>
            <a:headEnd/>
            <a:tailEnd/>
          </a:ln>
        </p:spPr>
        <p:txBody>
          <a:bodyPr lIns="100783" tIns="50392" rIns="100783" bIns="50392"/>
          <a:lstStyle/>
          <a:p>
            <a:endParaRPr lang="ru-RU"/>
          </a:p>
        </p:txBody>
      </p:sp>
      <p:pic>
        <p:nvPicPr>
          <p:cNvPr id="4099" name="Рисунок 1"/>
          <p:cNvPicPr>
            <a:picLocks noChangeAspect="1" noChangeArrowheads="1"/>
          </p:cNvPicPr>
          <p:nvPr/>
        </p:nvPicPr>
        <p:blipFill>
          <a:blip r:embed="rId2" cstate="print"/>
          <a:srcRect/>
          <a:stretch>
            <a:fillRect/>
          </a:stretch>
        </p:blipFill>
        <p:spPr bwMode="auto">
          <a:xfrm>
            <a:off x="9153525" y="149226"/>
            <a:ext cx="944563" cy="519113"/>
          </a:xfrm>
          <a:prstGeom prst="rect">
            <a:avLst/>
          </a:prstGeom>
          <a:noFill/>
          <a:ln w="9525">
            <a:noFill/>
            <a:miter lim="800000"/>
            <a:headEnd/>
            <a:tailEnd/>
          </a:ln>
        </p:spPr>
      </p:pic>
      <p:grpSp>
        <p:nvGrpSpPr>
          <p:cNvPr id="2" name="Группа 10"/>
          <p:cNvGrpSpPr>
            <a:grpSpLocks/>
          </p:cNvGrpSpPr>
          <p:nvPr/>
        </p:nvGrpSpPr>
        <p:grpSpPr bwMode="auto">
          <a:xfrm>
            <a:off x="152401" y="98426"/>
            <a:ext cx="8856663" cy="663224"/>
            <a:chOff x="-206786" y="232965"/>
            <a:chExt cx="9429908" cy="746126"/>
          </a:xfrm>
        </p:grpSpPr>
        <p:pic>
          <p:nvPicPr>
            <p:cNvPr id="12" name="Изображение 7" descr="5.png"/>
            <p:cNvPicPr>
              <a:picLocks noChangeAspect="1"/>
            </p:cNvPicPr>
            <p:nvPr/>
          </p:nvPicPr>
          <p:blipFill>
            <a:blip r:embed="rId3" cstate="email">
              <a:extLst/>
            </a:blip>
            <a:srcRect/>
            <a:stretch>
              <a:fillRect/>
            </a:stretch>
          </p:blipFill>
          <p:spPr bwMode="auto">
            <a:xfrm>
              <a:off x="3933173" y="232965"/>
              <a:ext cx="5289949" cy="746126"/>
            </a:xfrm>
            <a:prstGeom prst="rect">
              <a:avLst/>
            </a:prstGeom>
            <a:ln/>
            <a:extLst/>
          </p:spPr>
          <p:style>
            <a:lnRef idx="0">
              <a:schemeClr val="accent1"/>
            </a:lnRef>
            <a:fillRef idx="3">
              <a:schemeClr val="accent1"/>
            </a:fillRef>
            <a:effectRef idx="3">
              <a:schemeClr val="accent1"/>
            </a:effectRef>
            <a:fontRef idx="minor">
              <a:schemeClr val="lt1"/>
            </a:fontRef>
          </p:style>
        </p:pic>
        <p:pic>
          <p:nvPicPr>
            <p:cNvPr id="13" name="Изображение 4" descr="9.png"/>
            <p:cNvPicPr>
              <a:picLocks noChangeAspect="1"/>
            </p:cNvPicPr>
            <p:nvPr/>
          </p:nvPicPr>
          <p:blipFill>
            <a:blip r:embed="rId4" cstate="email">
              <a:extLst/>
            </a:blip>
            <a:srcRect/>
            <a:stretch>
              <a:fillRect/>
            </a:stretch>
          </p:blipFill>
          <p:spPr bwMode="auto">
            <a:xfrm>
              <a:off x="-206786" y="232965"/>
              <a:ext cx="4156179" cy="746126"/>
            </a:xfrm>
            <a:prstGeom prst="rect">
              <a:avLst/>
            </a:prstGeom>
            <a:ln/>
            <a:extLst/>
          </p:spPr>
          <p:style>
            <a:lnRef idx="0">
              <a:schemeClr val="accent1"/>
            </a:lnRef>
            <a:fillRef idx="3">
              <a:schemeClr val="accent1"/>
            </a:fillRef>
            <a:effectRef idx="3">
              <a:schemeClr val="accent1"/>
            </a:effectRef>
            <a:fontRef idx="minor">
              <a:schemeClr val="lt1"/>
            </a:fontRef>
          </p:style>
        </p:pic>
      </p:grpSp>
      <p:sp>
        <p:nvSpPr>
          <p:cNvPr id="11" name="Rectangle 9"/>
          <p:cNvSpPr>
            <a:spLocks noChangeArrowheads="1"/>
          </p:cNvSpPr>
          <p:nvPr/>
        </p:nvSpPr>
        <p:spPr bwMode="auto">
          <a:xfrm>
            <a:off x="285667" y="961308"/>
            <a:ext cx="6460943" cy="5408434"/>
          </a:xfrm>
          <a:prstGeom prst="rect">
            <a:avLst/>
          </a:prstGeom>
          <a:noFill/>
          <a:ln w="9525">
            <a:noFill/>
            <a:miter lim="800000"/>
            <a:headEnd/>
            <a:tailEnd/>
          </a:ln>
        </p:spPr>
        <p:txBody>
          <a:bodyPr lIns="100783" tIns="50392" rIns="100783" bIns="50392"/>
          <a:lstStyle/>
          <a:p>
            <a:pPr marL="90986" algn="just"/>
            <a:r>
              <a:rPr lang="ru-RU" b="1" cap="small" dirty="0" smtClean="0">
                <a:solidFill>
                  <a:srgbClr val="002060"/>
                </a:solidFill>
                <a:latin typeface="Times New Roman" pitchFamily="18" charset="0"/>
                <a:cs typeface="Times New Roman" pitchFamily="18" charset="0"/>
              </a:rPr>
              <a:t>«… необходимо </a:t>
            </a:r>
            <a:r>
              <a:rPr lang="ru-RU" b="1" cap="small" dirty="0">
                <a:solidFill>
                  <a:srgbClr val="002060"/>
                </a:solidFill>
                <a:latin typeface="Times New Roman" pitchFamily="18" charset="0"/>
                <a:cs typeface="Times New Roman" pitchFamily="18" charset="0"/>
              </a:rPr>
              <a:t>придать импульс всей работе по созданию национальной системы квалификаций (НСК), которая имеет не только нормативное значение, но и, по сути, является «дорожной картой» для каждой профессии.  НСК позволит «построить» профессиональные лифты по каждой </a:t>
            </a:r>
            <a:r>
              <a:rPr lang="ru-RU" b="1" cap="small" dirty="0" smtClean="0">
                <a:solidFill>
                  <a:srgbClr val="002060"/>
                </a:solidFill>
                <a:latin typeface="Times New Roman" pitchFamily="18" charset="0"/>
                <a:cs typeface="Times New Roman" pitchFamily="18" charset="0"/>
              </a:rPr>
              <a:t>специальности…</a:t>
            </a:r>
            <a:r>
              <a:rPr lang="en-US" b="1" cap="small" dirty="0" smtClean="0">
                <a:solidFill>
                  <a:srgbClr val="002060"/>
                </a:solidFill>
                <a:latin typeface="Times New Roman" pitchFamily="18" charset="0"/>
                <a:cs typeface="Times New Roman" pitchFamily="18" charset="0"/>
              </a:rPr>
              <a:t>.</a:t>
            </a:r>
          </a:p>
          <a:p>
            <a:pPr marL="90986" algn="just"/>
            <a:r>
              <a:rPr lang="ru-RU" b="1" cap="small" dirty="0">
                <a:solidFill>
                  <a:srgbClr val="002060"/>
                </a:solidFill>
                <a:latin typeface="Times New Roman" pitchFamily="18" charset="0"/>
                <a:cs typeface="Times New Roman" pitchFamily="18" charset="0"/>
              </a:rPr>
              <a:t> Один из самых главных моментов в формирующейся национальной системе квалификаций заключается в том, что профессиональные стандарты, разработанные в рамках НСК, должны стать ориентиром для образовательных стандартов, применяемых в учебных заведениях при подготовке специалистов. Не должно быть разрыва между профессиональными и </a:t>
            </a:r>
            <a:r>
              <a:rPr lang="ru-RU" sz="2200" b="1" cap="small" dirty="0">
                <a:solidFill>
                  <a:srgbClr val="002060"/>
                </a:solidFill>
                <a:latin typeface="Times New Roman" pitchFamily="18" charset="0"/>
                <a:cs typeface="Times New Roman" pitchFamily="18" charset="0"/>
              </a:rPr>
              <a:t>образовательными</a:t>
            </a:r>
            <a:r>
              <a:rPr lang="ru-RU" b="1" cap="small" dirty="0">
                <a:solidFill>
                  <a:srgbClr val="002060"/>
                </a:solidFill>
                <a:latin typeface="Times New Roman" pitchFamily="18" charset="0"/>
                <a:cs typeface="Times New Roman" pitchFamily="18" charset="0"/>
              </a:rPr>
              <a:t> стандартами </a:t>
            </a:r>
            <a:endParaRPr lang="ru-RU" b="1" cap="small" dirty="0" smtClean="0">
              <a:solidFill>
                <a:srgbClr val="002060"/>
              </a:solidFill>
              <a:latin typeface="Times New Roman" pitchFamily="18" charset="0"/>
              <a:cs typeface="Times New Roman" pitchFamily="18" charset="0"/>
            </a:endParaRPr>
          </a:p>
          <a:p>
            <a:pPr algn="r"/>
            <a:endParaRPr lang="en-US" b="1" dirty="0" smtClean="0">
              <a:solidFill>
                <a:srgbClr val="002060"/>
              </a:solidFill>
            </a:endParaRPr>
          </a:p>
          <a:p>
            <a:pPr algn="r"/>
            <a:endParaRPr lang="en-US" b="1" dirty="0">
              <a:solidFill>
                <a:srgbClr val="002060"/>
              </a:solidFill>
            </a:endParaRPr>
          </a:p>
        </p:txBody>
      </p:sp>
      <p:pic>
        <p:nvPicPr>
          <p:cNvPr id="14" name="Picture 8" descr="http://today.kz/wp-content/uploads/2014/08/985274675.jpg"/>
          <p:cNvPicPr>
            <a:picLocks noChangeAspect="1" noChangeArrowheads="1"/>
          </p:cNvPicPr>
          <p:nvPr/>
        </p:nvPicPr>
        <p:blipFill>
          <a:blip r:embed="rId5" cstate="print"/>
          <a:srcRect l="20062" r="19987"/>
          <a:stretch>
            <a:fillRect/>
          </a:stretch>
        </p:blipFill>
        <p:spPr bwMode="auto">
          <a:xfrm>
            <a:off x="6910179" y="1494534"/>
            <a:ext cx="3136206" cy="3047005"/>
          </a:xfrm>
          <a:prstGeom prst="rect">
            <a:avLst/>
          </a:prstGeom>
          <a:noFill/>
          <a:ln w="9525">
            <a:noFill/>
            <a:miter lim="800000"/>
            <a:headEnd/>
            <a:tailEnd/>
          </a:ln>
        </p:spPr>
      </p:pic>
      <p:sp>
        <p:nvSpPr>
          <p:cNvPr id="15" name="Прямоугольник 14"/>
          <p:cNvSpPr/>
          <p:nvPr/>
        </p:nvSpPr>
        <p:spPr>
          <a:xfrm>
            <a:off x="6991963" y="5455641"/>
            <a:ext cx="3148110" cy="1302107"/>
          </a:xfrm>
          <a:prstGeom prst="rect">
            <a:avLst/>
          </a:prstGeom>
        </p:spPr>
        <p:txBody>
          <a:bodyPr wrap="square" lIns="100794" tIns="50397" rIns="100794" bIns="50397">
            <a:spAutoFit/>
          </a:bodyPr>
          <a:lstStyle/>
          <a:p>
            <a:pPr marL="90986" algn="r"/>
            <a:r>
              <a:rPr lang="ru-RU" sz="1300" b="1" dirty="0" smtClean="0">
                <a:solidFill>
                  <a:srgbClr val="002060"/>
                </a:solidFill>
                <a:latin typeface="Times New Roman" pitchFamily="18" charset="0"/>
                <a:cs typeface="Times New Roman" pitchFamily="18" charset="0"/>
              </a:rPr>
              <a:t>СОЦИАЛЬНАЯ МОДЕРНИЗАЦИЯ КАЗАХСТАНА: </a:t>
            </a:r>
            <a:endParaRPr lang="en-US" sz="1300" b="1" dirty="0" smtClean="0">
              <a:solidFill>
                <a:srgbClr val="002060"/>
              </a:solidFill>
              <a:latin typeface="Times New Roman" pitchFamily="18" charset="0"/>
              <a:cs typeface="Times New Roman" pitchFamily="18" charset="0"/>
            </a:endParaRPr>
          </a:p>
          <a:p>
            <a:pPr marL="90986" algn="r"/>
            <a:r>
              <a:rPr lang="ru-RU" sz="1300" b="1" dirty="0" smtClean="0">
                <a:solidFill>
                  <a:srgbClr val="002060"/>
                </a:solidFill>
                <a:latin typeface="Times New Roman" pitchFamily="18" charset="0"/>
                <a:cs typeface="Times New Roman" pitchFamily="18" charset="0"/>
              </a:rPr>
              <a:t>Двадцать шагов к Обществу</a:t>
            </a:r>
          </a:p>
          <a:p>
            <a:pPr marL="90986" algn="r"/>
            <a:r>
              <a:rPr lang="ru-RU" sz="1300" b="1" dirty="0" smtClean="0">
                <a:solidFill>
                  <a:srgbClr val="002060"/>
                </a:solidFill>
                <a:latin typeface="Times New Roman" pitchFamily="18" charset="0"/>
                <a:cs typeface="Times New Roman" pitchFamily="18" charset="0"/>
              </a:rPr>
              <a:t> Всеобщего Труда</a:t>
            </a:r>
            <a:endParaRPr lang="en-US" sz="1300" b="1" dirty="0" smtClean="0">
              <a:solidFill>
                <a:srgbClr val="002060"/>
              </a:solidFill>
              <a:latin typeface="Times New Roman" pitchFamily="18" charset="0"/>
              <a:cs typeface="Times New Roman" pitchFamily="18" charset="0"/>
            </a:endParaRPr>
          </a:p>
          <a:p>
            <a:pPr marL="90986" algn="r"/>
            <a:r>
              <a:rPr lang="ru-RU" altLang="en-US" sz="1300" b="1" i="1" dirty="0" smtClean="0">
                <a:solidFill>
                  <a:srgbClr val="002060"/>
                </a:solidFill>
                <a:latin typeface="Times New Roman" pitchFamily="18" charset="0"/>
                <a:ea typeface="Arial Unicode MS" pitchFamily="34" charset="-128"/>
                <a:cs typeface="Times New Roman" pitchFamily="18" charset="0"/>
              </a:rPr>
              <a:t>Президент Республики Казахстан </a:t>
            </a:r>
          </a:p>
          <a:p>
            <a:pPr marL="90986" algn="r"/>
            <a:r>
              <a:rPr lang="ru-RU" altLang="en-US" sz="1300" b="1" i="1" dirty="0" smtClean="0">
                <a:solidFill>
                  <a:srgbClr val="002060"/>
                </a:solidFill>
                <a:latin typeface="Times New Roman" pitchFamily="18" charset="0"/>
                <a:ea typeface="Arial Unicode MS" pitchFamily="34" charset="-128"/>
                <a:cs typeface="Times New Roman" pitchFamily="18" charset="0"/>
              </a:rPr>
              <a:t>  Н.А. Назарбаева </a:t>
            </a:r>
          </a:p>
        </p:txBody>
      </p:sp>
    </p:spTree>
  </p:cSld>
  <p:clrMapOvr>
    <a:masterClrMapping/>
  </p:clrMapOvr>
</p:sld>
</file>

<file path=ppt/theme/theme1.xml><?xml version="1.0" encoding="utf-8"?>
<a:theme xmlns:a="http://schemas.openxmlformats.org/drawingml/2006/main" name="1_Тема Office">
  <a:themeElements>
    <a:clrScheme name="1_Тема Office 1">
      <a:dk1>
        <a:srgbClr val="000000"/>
      </a:dk1>
      <a:lt1>
        <a:srgbClr val="FFFFFF"/>
      </a:lt1>
      <a:dk2>
        <a:srgbClr val="44546A"/>
      </a:dk2>
      <a:lt2>
        <a:srgbClr val="E7E6E6"/>
      </a:lt2>
      <a:accent1>
        <a:srgbClr val="004A7A"/>
      </a:accent1>
      <a:accent2>
        <a:srgbClr val="F9B101"/>
      </a:accent2>
      <a:accent3>
        <a:srgbClr val="FFFFFF"/>
      </a:accent3>
      <a:accent4>
        <a:srgbClr val="000000"/>
      </a:accent4>
      <a:accent5>
        <a:srgbClr val="AAB1BE"/>
      </a:accent5>
      <a:accent6>
        <a:srgbClr val="E2A001"/>
      </a:accent6>
      <a:hlink>
        <a:srgbClr val="0563C1"/>
      </a:hlink>
      <a:folHlink>
        <a:srgbClr val="954F72"/>
      </a:folHlink>
    </a:clrScheme>
    <a:fontScheme name="1_Тема Office">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1_Тема Office 1">
        <a:dk1>
          <a:srgbClr val="000000"/>
        </a:dk1>
        <a:lt1>
          <a:srgbClr val="FFFFFF"/>
        </a:lt1>
        <a:dk2>
          <a:srgbClr val="44546A"/>
        </a:dk2>
        <a:lt2>
          <a:srgbClr val="E7E6E6"/>
        </a:lt2>
        <a:accent1>
          <a:srgbClr val="004A7A"/>
        </a:accent1>
        <a:accent2>
          <a:srgbClr val="F9B101"/>
        </a:accent2>
        <a:accent3>
          <a:srgbClr val="FFFFFF"/>
        </a:accent3>
        <a:accent4>
          <a:srgbClr val="000000"/>
        </a:accent4>
        <a:accent5>
          <a:srgbClr val="AAB1BE"/>
        </a:accent5>
        <a:accent6>
          <a:srgbClr val="E2A001"/>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Custom Design">
  <a:themeElements>
    <a:clrScheme name="9_Custom Design 1">
      <a:dk1>
        <a:srgbClr val="262626"/>
      </a:dk1>
      <a:lt1>
        <a:srgbClr val="FFFFFF"/>
      </a:lt1>
      <a:dk2>
        <a:srgbClr val="262626"/>
      </a:dk2>
      <a:lt2>
        <a:srgbClr val="FFFFFF"/>
      </a:lt2>
      <a:accent1>
        <a:srgbClr val="FFC000"/>
      </a:accent1>
      <a:accent2>
        <a:srgbClr val="FF3F5F"/>
      </a:accent2>
      <a:accent3>
        <a:srgbClr val="FFFFFF"/>
      </a:accent3>
      <a:accent4>
        <a:srgbClr val="1F1F1F"/>
      </a:accent4>
      <a:accent5>
        <a:srgbClr val="FFDCAA"/>
      </a:accent5>
      <a:accent6>
        <a:srgbClr val="E73855"/>
      </a:accent6>
      <a:hlink>
        <a:srgbClr val="FFFFFF"/>
      </a:hlink>
      <a:folHlink>
        <a:srgbClr val="595959"/>
      </a:folHlink>
    </a:clrScheme>
    <a:fontScheme name="9_Custom Design">
      <a:majorFont>
        <a:latin typeface="Arial"/>
        <a:ea typeface="FontAwesome"/>
        <a:cs typeface="FontAwesome"/>
      </a:majorFont>
      <a:minorFont>
        <a:latin typeface="Arial"/>
        <a:ea typeface="FontAwesome"/>
        <a:cs typeface="FontAwesom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9_Custom Design 1">
        <a:dk1>
          <a:srgbClr val="262626"/>
        </a:dk1>
        <a:lt1>
          <a:srgbClr val="FFFFFF"/>
        </a:lt1>
        <a:dk2>
          <a:srgbClr val="262626"/>
        </a:dk2>
        <a:lt2>
          <a:srgbClr val="FFFFFF"/>
        </a:lt2>
        <a:accent1>
          <a:srgbClr val="FFC000"/>
        </a:accent1>
        <a:accent2>
          <a:srgbClr val="FF3F5F"/>
        </a:accent2>
        <a:accent3>
          <a:srgbClr val="FFFFFF"/>
        </a:accent3>
        <a:accent4>
          <a:srgbClr val="1F1F1F"/>
        </a:accent4>
        <a:accent5>
          <a:srgbClr val="FFDCAA"/>
        </a:accent5>
        <a:accent6>
          <a:srgbClr val="E73855"/>
        </a:accent6>
        <a:hlink>
          <a:srgbClr val="FFFFFF"/>
        </a:hlink>
        <a:folHlink>
          <a:srgbClr val="59595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44546A"/>
      </a:dk2>
      <a:lt2>
        <a:srgbClr val="E7E6E6"/>
      </a:lt2>
      <a:accent1>
        <a:srgbClr val="004A7A"/>
      </a:accent1>
      <a:accent2>
        <a:srgbClr val="F9B101"/>
      </a:accent2>
      <a:accent3>
        <a:srgbClr val="FFFFFF"/>
      </a:accent3>
      <a:accent4>
        <a:srgbClr val="000000"/>
      </a:accent4>
      <a:accent5>
        <a:srgbClr val="AAB1BE"/>
      </a:accent5>
      <a:accent6>
        <a:srgbClr val="E2A001"/>
      </a:accent6>
      <a:hlink>
        <a:srgbClr val="0563C1"/>
      </a:hlink>
      <a:folHlink>
        <a:srgbClr val="954F7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2889</TotalTime>
  <Pages>0</Pages>
  <Words>1209</Words>
  <Characters>0</Characters>
  <Application>Microsoft Office PowerPoint</Application>
  <DocSecurity>0</DocSecurity>
  <PresentationFormat>Произвольный</PresentationFormat>
  <Lines>0</Lines>
  <Paragraphs>130</Paragraphs>
  <Slides>28</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28</vt:i4>
      </vt:variant>
    </vt:vector>
  </HeadingPairs>
  <TitlesOfParts>
    <vt:vector size="39" baseType="lpstr">
      <vt:lpstr>Arial Unicode MS</vt:lpstr>
      <vt:lpstr>SimSun</vt:lpstr>
      <vt:lpstr>SimSun</vt:lpstr>
      <vt:lpstr>Arial</vt:lpstr>
      <vt:lpstr>Calibri</vt:lpstr>
      <vt:lpstr>FontAwesome</vt:lpstr>
      <vt:lpstr>PlumbKaz</vt:lpstr>
      <vt:lpstr>Times New Roman</vt:lpstr>
      <vt:lpstr>Wingdings</vt:lpstr>
      <vt:lpstr>1_Тема Office</vt:lpstr>
      <vt:lpstr>9_Custom Design</vt:lpstr>
      <vt:lpstr>Заинтересованность работодателей в процессах обеспечения качества образования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Макроэкономический отчет</dc:title>
  <dc:creator>Сапышев Р.</dc:creator>
  <cp:lastModifiedBy>User</cp:lastModifiedBy>
  <cp:revision>1678</cp:revision>
  <cp:lastPrinted>2017-07-19T05:22:00Z</cp:lastPrinted>
  <dcterms:created xsi:type="dcterms:W3CDTF">2016-03-17T04:28:00Z</dcterms:created>
  <dcterms:modified xsi:type="dcterms:W3CDTF">2017-12-20T09:40:41Z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1049-9.1.0.4758</vt:lpwstr>
  </property>
</Properties>
</file>